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329" r:id="rId3"/>
    <p:sldId id="322" r:id="rId4"/>
    <p:sldId id="331" r:id="rId5"/>
    <p:sldId id="258" r:id="rId6"/>
    <p:sldId id="32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1AC59F-0796-1443-A6A1-5DF45163AB7A}" v="23" dt="2025-06-12T08:19:27.7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656"/>
    <p:restoredTop sz="94648"/>
  </p:normalViewPr>
  <p:slideViewPr>
    <p:cSldViewPr snapToGrid="0">
      <p:cViewPr>
        <p:scale>
          <a:sx n="90" d="100"/>
          <a:sy n="90" d="100"/>
        </p:scale>
        <p:origin x="95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9BFF-CD3B-8353-482D-1DEDDF5B68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257D7F-9BCE-3917-6B12-185AA41935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7C0B1-8BBE-FF33-E003-0994F0FA6BB6}"/>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5" name="Footer Placeholder 4">
            <a:extLst>
              <a:ext uri="{FF2B5EF4-FFF2-40B4-BE49-F238E27FC236}">
                <a16:creationId xmlns:a16="http://schemas.microsoft.com/office/drawing/2014/main" id="{693DE6FF-8301-8BDF-7E9B-23725A28A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ED2C81-76D5-822F-2F03-2810F0689EDE}"/>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2837818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FA4C3-B98E-C058-E6B7-253DA5B25A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3D6313-15C7-2768-76F8-14B2488102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CB3141-FFA8-9B99-0CFA-422B90329D83}"/>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5" name="Footer Placeholder 4">
            <a:extLst>
              <a:ext uri="{FF2B5EF4-FFF2-40B4-BE49-F238E27FC236}">
                <a16:creationId xmlns:a16="http://schemas.microsoft.com/office/drawing/2014/main" id="{00F9FFC8-EF41-8C91-CC42-6EF2FFA6A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7A4EF-A9C4-E95D-BCDB-57027FBD6BCF}"/>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486881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069812-7B08-5801-943E-A5E00238FC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1A3400-0B52-3764-2B83-739DA860FB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91B8A8-9782-3006-227A-22C122059F35}"/>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5" name="Footer Placeholder 4">
            <a:extLst>
              <a:ext uri="{FF2B5EF4-FFF2-40B4-BE49-F238E27FC236}">
                <a16:creationId xmlns:a16="http://schemas.microsoft.com/office/drawing/2014/main" id="{04E25951-6905-B70C-7BC6-5074D1AB35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9FF5DE-428E-BD58-BD2E-D482458ECCA9}"/>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3315589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Google Shape;11;p2">
            <a:extLst>
              <a:ext uri="{FF2B5EF4-FFF2-40B4-BE49-F238E27FC236}">
                <a16:creationId xmlns:a16="http://schemas.microsoft.com/office/drawing/2014/main" id="{82463658-F057-945E-C276-42D1E6729560}"/>
              </a:ext>
            </a:extLst>
          </p:cNvPr>
          <p:cNvSpPr/>
          <p:nvPr userDrawn="1"/>
        </p:nvSpPr>
        <p:spPr>
          <a:xfrm rot="5400000">
            <a:off x="-404500" y="2889207"/>
            <a:ext cx="1888400" cy="1079600"/>
          </a:xfrm>
          <a:prstGeom prst="triangle">
            <a:avLst>
              <a:gd name="adj" fmla="val 50000"/>
            </a:avLst>
          </a:prstGeom>
          <a:solidFill>
            <a:srgbClr val="008EB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Calibri Light" panose="020F0302020204030204" pitchFamily="34" charset="0"/>
              <a:cs typeface="Calibri Light" panose="020F0302020204030204" pitchFamily="34" charset="0"/>
            </a:endParaRPr>
          </a:p>
        </p:txBody>
      </p:sp>
      <p:pic>
        <p:nvPicPr>
          <p:cNvPr id="2" name="Google Shape;15;p12" descr="Logo&#10;&#10;Description automatically generated">
            <a:extLst>
              <a:ext uri="{FF2B5EF4-FFF2-40B4-BE49-F238E27FC236}">
                <a16:creationId xmlns:a16="http://schemas.microsoft.com/office/drawing/2014/main" id="{60E11C9C-8B31-B15D-1655-FE25991E8D81}"/>
              </a:ext>
            </a:extLst>
          </p:cNvPr>
          <p:cNvPicPr preferRelativeResize="0"/>
          <p:nvPr userDrawn="1"/>
        </p:nvPicPr>
        <p:blipFill rotWithShape="1">
          <a:blip r:embed="rId2">
            <a:alphaModFix/>
          </a:blip>
          <a:srcRect l="11040" r="9857"/>
          <a:stretch/>
        </p:blipFill>
        <p:spPr>
          <a:xfrm>
            <a:off x="8776448" y="1334832"/>
            <a:ext cx="3058245" cy="4188336"/>
          </a:xfrm>
          <a:prstGeom prst="rect">
            <a:avLst/>
          </a:prstGeom>
          <a:noFill/>
          <a:ln>
            <a:noFill/>
          </a:ln>
        </p:spPr>
      </p:pic>
      <p:sp>
        <p:nvSpPr>
          <p:cNvPr id="4" name="Google Shape;51;p9">
            <a:extLst>
              <a:ext uri="{FF2B5EF4-FFF2-40B4-BE49-F238E27FC236}">
                <a16:creationId xmlns:a16="http://schemas.microsoft.com/office/drawing/2014/main" id="{6E0905D9-2AE1-FF1A-43AF-477F3B6A0D1A}"/>
              </a:ext>
            </a:extLst>
          </p:cNvPr>
          <p:cNvSpPr txBox="1">
            <a:spLocks noGrp="1"/>
          </p:cNvSpPr>
          <p:nvPr>
            <p:ph type="body" idx="1"/>
          </p:nvPr>
        </p:nvSpPr>
        <p:spPr>
          <a:xfrm>
            <a:off x="1478753" y="3740347"/>
            <a:ext cx="6616800" cy="1265719"/>
          </a:xfrm>
          <a:prstGeom prst="rect">
            <a:avLst/>
          </a:prstGeom>
        </p:spPr>
        <p:txBody>
          <a:bodyPr spcFirstLastPara="1" wrap="square" lIns="0" tIns="0" rIns="0" bIns="0" anchor="t" anchorCtr="0">
            <a:noAutofit/>
          </a:bodyPr>
          <a:lstStyle>
            <a:lvl1pPr marL="609585" lvl="0" indent="-304792">
              <a:spcBef>
                <a:spcPts val="480"/>
              </a:spcBef>
              <a:spcAft>
                <a:spcPts val="0"/>
              </a:spcAft>
              <a:buSzPts val="1800"/>
              <a:buNone/>
              <a:defRPr sz="2400">
                <a:solidFill>
                  <a:srgbClr val="3A3F50"/>
                </a:solidFill>
                <a:latin typeface="Calibri" panose="020F0502020204030204" pitchFamily="34" charset="0"/>
                <a:cs typeface="Calibri" panose="020F0502020204030204" pitchFamily="34" charset="0"/>
              </a:defRPr>
            </a:lvl1pPr>
          </a:lstStyle>
          <a:p>
            <a:endParaRPr/>
          </a:p>
        </p:txBody>
      </p:sp>
      <p:sp>
        <p:nvSpPr>
          <p:cNvPr id="5" name="Google Shape;10;p2">
            <a:extLst>
              <a:ext uri="{FF2B5EF4-FFF2-40B4-BE49-F238E27FC236}">
                <a16:creationId xmlns:a16="http://schemas.microsoft.com/office/drawing/2014/main" id="{ABC5E6D8-B284-2E61-20B5-68C031552224}"/>
              </a:ext>
            </a:extLst>
          </p:cNvPr>
          <p:cNvSpPr txBox="1">
            <a:spLocks noGrp="1"/>
          </p:cNvSpPr>
          <p:nvPr>
            <p:ph type="ctrTitle"/>
          </p:nvPr>
        </p:nvSpPr>
        <p:spPr>
          <a:xfrm>
            <a:off x="1478753" y="1334832"/>
            <a:ext cx="6616800" cy="1888400"/>
          </a:xfrm>
          <a:prstGeom prst="rect">
            <a:avLst/>
          </a:prstGeom>
        </p:spPr>
        <p:txBody>
          <a:bodyPr spcFirstLastPara="1" wrap="square" lIns="0" tIns="0" rIns="0" bIns="0" anchor="ctr" anchorCtr="0">
            <a:noAutofit/>
          </a:bodyPr>
          <a:lstStyle>
            <a:lvl1pPr lvl="0">
              <a:lnSpc>
                <a:spcPct val="90000"/>
              </a:lnSpc>
              <a:spcBef>
                <a:spcPts val="0"/>
              </a:spcBef>
              <a:spcAft>
                <a:spcPts val="0"/>
              </a:spcAft>
              <a:buSzPts val="4800"/>
              <a:buNone/>
              <a:defRPr b="0">
                <a:solidFill>
                  <a:srgbClr val="3A3F50"/>
                </a:solidFill>
                <a:latin typeface="+mj-lt"/>
              </a:defRPr>
            </a:lvl1pPr>
            <a:lvl2pPr lvl="1">
              <a:lnSpc>
                <a:spcPct val="90000"/>
              </a:lnSpc>
              <a:spcBef>
                <a:spcPts val="0"/>
              </a:spcBef>
              <a:spcAft>
                <a:spcPts val="0"/>
              </a:spcAft>
              <a:buSzPts val="4800"/>
              <a:buNone/>
              <a:defRPr/>
            </a:lvl2pPr>
            <a:lvl3pPr lvl="2">
              <a:lnSpc>
                <a:spcPct val="90000"/>
              </a:lnSpc>
              <a:spcBef>
                <a:spcPts val="0"/>
              </a:spcBef>
              <a:spcAft>
                <a:spcPts val="0"/>
              </a:spcAft>
              <a:buSzPts val="4800"/>
              <a:buNone/>
              <a:defRPr/>
            </a:lvl3pPr>
            <a:lvl4pPr lvl="3">
              <a:lnSpc>
                <a:spcPct val="90000"/>
              </a:lnSpc>
              <a:spcBef>
                <a:spcPts val="0"/>
              </a:spcBef>
              <a:spcAft>
                <a:spcPts val="0"/>
              </a:spcAft>
              <a:buSzPts val="4800"/>
              <a:buNone/>
              <a:defRPr/>
            </a:lvl4pPr>
            <a:lvl5pPr lvl="4">
              <a:lnSpc>
                <a:spcPct val="90000"/>
              </a:lnSpc>
              <a:spcBef>
                <a:spcPts val="0"/>
              </a:spcBef>
              <a:spcAft>
                <a:spcPts val="0"/>
              </a:spcAft>
              <a:buSzPts val="4800"/>
              <a:buNone/>
              <a:defRPr/>
            </a:lvl5pPr>
            <a:lvl6pPr lvl="5">
              <a:lnSpc>
                <a:spcPct val="90000"/>
              </a:lnSpc>
              <a:spcBef>
                <a:spcPts val="0"/>
              </a:spcBef>
              <a:spcAft>
                <a:spcPts val="0"/>
              </a:spcAft>
              <a:buSzPts val="4800"/>
              <a:buNone/>
              <a:defRPr/>
            </a:lvl6pPr>
            <a:lvl7pPr lvl="6">
              <a:lnSpc>
                <a:spcPct val="90000"/>
              </a:lnSpc>
              <a:spcBef>
                <a:spcPts val="0"/>
              </a:spcBef>
              <a:spcAft>
                <a:spcPts val="0"/>
              </a:spcAft>
              <a:buSzPts val="4800"/>
              <a:buNone/>
              <a:defRPr/>
            </a:lvl7pPr>
            <a:lvl8pPr lvl="7">
              <a:lnSpc>
                <a:spcPct val="90000"/>
              </a:lnSpc>
              <a:spcBef>
                <a:spcPts val="0"/>
              </a:spcBef>
              <a:spcAft>
                <a:spcPts val="0"/>
              </a:spcAft>
              <a:buSzPts val="4800"/>
              <a:buNone/>
              <a:defRPr/>
            </a:lvl8pPr>
            <a:lvl9pPr lvl="8">
              <a:lnSpc>
                <a:spcPct val="90000"/>
              </a:lnSpc>
              <a:spcBef>
                <a:spcPts val="0"/>
              </a:spcBef>
              <a:spcAft>
                <a:spcPts val="0"/>
              </a:spcAft>
              <a:buSzPts val="4800"/>
              <a:buNone/>
              <a:defRPr/>
            </a:lvl9pPr>
          </a:lstStyle>
          <a:p>
            <a:endParaRPr/>
          </a:p>
        </p:txBody>
      </p:sp>
    </p:spTree>
    <p:extLst>
      <p:ext uri="{BB962C8B-B14F-4D97-AF65-F5344CB8AC3E}">
        <p14:creationId xmlns:p14="http://schemas.microsoft.com/office/powerpoint/2010/main" val="1997006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9" name="Google Shape;36;p7">
            <a:extLst>
              <a:ext uri="{FF2B5EF4-FFF2-40B4-BE49-F238E27FC236}">
                <a16:creationId xmlns:a16="http://schemas.microsoft.com/office/drawing/2014/main" id="{680A93C3-F8A6-B5DC-B8B1-5D4B74CF1A06}"/>
              </a:ext>
            </a:extLst>
          </p:cNvPr>
          <p:cNvSpPr/>
          <p:nvPr userDrawn="1"/>
        </p:nvSpPr>
        <p:spPr>
          <a:xfrm flipH="1">
            <a:off x="11358283" y="6221506"/>
            <a:ext cx="848917" cy="636495"/>
          </a:xfrm>
          <a:prstGeom prst="rtTriangle">
            <a:avLst/>
          </a:prstGeom>
          <a:solidFill>
            <a:srgbClr val="008EB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Calibri Light" panose="020F0302020204030204" pitchFamily="34" charset="0"/>
              <a:cs typeface="Calibri Light" panose="020F0302020204030204" pitchFamily="34" charset="0"/>
            </a:endParaRPr>
          </a:p>
        </p:txBody>
      </p:sp>
      <p:sp>
        <p:nvSpPr>
          <p:cNvPr id="5" name="Google Shape;37;p7">
            <a:extLst>
              <a:ext uri="{FF2B5EF4-FFF2-40B4-BE49-F238E27FC236}">
                <a16:creationId xmlns:a16="http://schemas.microsoft.com/office/drawing/2014/main" id="{07AD3959-2DB2-B4DB-8150-7DFDEEE62BAB}"/>
              </a:ext>
            </a:extLst>
          </p:cNvPr>
          <p:cNvSpPr/>
          <p:nvPr userDrawn="1"/>
        </p:nvSpPr>
        <p:spPr>
          <a:xfrm rot="5400000">
            <a:off x="-133800" y="965980"/>
            <a:ext cx="624800" cy="357200"/>
          </a:xfrm>
          <a:prstGeom prst="triangle">
            <a:avLst>
              <a:gd name="adj" fmla="val 50000"/>
            </a:avLst>
          </a:prstGeom>
          <a:solidFill>
            <a:srgbClr val="008EB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Calibri Light" panose="020F0302020204030204" pitchFamily="34" charset="0"/>
              <a:cs typeface="Calibri Light" panose="020F0302020204030204" pitchFamily="34" charset="0"/>
            </a:endParaRPr>
          </a:p>
        </p:txBody>
      </p:sp>
      <p:sp>
        <p:nvSpPr>
          <p:cNvPr id="6" name="Google Shape;38;p7">
            <a:extLst>
              <a:ext uri="{FF2B5EF4-FFF2-40B4-BE49-F238E27FC236}">
                <a16:creationId xmlns:a16="http://schemas.microsoft.com/office/drawing/2014/main" id="{9591AC91-4CFF-DD86-DA05-452C590CE243}"/>
              </a:ext>
            </a:extLst>
          </p:cNvPr>
          <p:cNvSpPr txBox="1">
            <a:spLocks noGrp="1"/>
          </p:cNvSpPr>
          <p:nvPr>
            <p:ph type="title"/>
          </p:nvPr>
        </p:nvSpPr>
        <p:spPr>
          <a:xfrm>
            <a:off x="609600" y="709952"/>
            <a:ext cx="7521200" cy="616601"/>
          </a:xfrm>
          <a:prstGeom prst="rect">
            <a:avLst/>
          </a:prstGeom>
        </p:spPr>
        <p:txBody>
          <a:bodyPr spcFirstLastPara="1" wrap="square" lIns="0" tIns="0" rIns="0" bIns="0" anchor="t" anchorCtr="0">
            <a:noAutofit/>
          </a:bodyPr>
          <a:lstStyle>
            <a:lvl1pPr lvl="0" rtl="0">
              <a:spcBef>
                <a:spcPts val="0"/>
              </a:spcBef>
              <a:spcAft>
                <a:spcPts val="0"/>
              </a:spcAft>
              <a:buSzPts val="4800"/>
              <a:buNone/>
              <a:defRPr sz="4800" b="0">
                <a:solidFill>
                  <a:srgbClr val="3A3F50"/>
                </a:solidFill>
                <a:latin typeface="+mj-lt"/>
                <a:cs typeface="Calibri" panose="020F0502020204030204" pitchFamily="34" charset="0"/>
              </a:defRPr>
            </a:lvl1pPr>
            <a:lvl2pPr lvl="1" rtl="0">
              <a:spcBef>
                <a:spcPts val="0"/>
              </a:spcBef>
              <a:spcAft>
                <a:spcPts val="0"/>
              </a:spcAft>
              <a:buSzPts val="4800"/>
              <a:buNone/>
              <a:defRPr/>
            </a:lvl2pPr>
            <a:lvl3pPr lvl="2" rtl="0">
              <a:spcBef>
                <a:spcPts val="0"/>
              </a:spcBef>
              <a:spcAft>
                <a:spcPts val="0"/>
              </a:spcAft>
              <a:buSzPts val="4800"/>
              <a:buNone/>
              <a:defRPr/>
            </a:lvl3pPr>
            <a:lvl4pPr lvl="3" rtl="0">
              <a:spcBef>
                <a:spcPts val="0"/>
              </a:spcBef>
              <a:spcAft>
                <a:spcPts val="0"/>
              </a:spcAft>
              <a:buSzPts val="4800"/>
              <a:buNone/>
              <a:defRPr/>
            </a:lvl4pPr>
            <a:lvl5pPr lvl="4" rtl="0">
              <a:spcBef>
                <a:spcPts val="0"/>
              </a:spcBef>
              <a:spcAft>
                <a:spcPts val="0"/>
              </a:spcAft>
              <a:buSzPts val="4800"/>
              <a:buNone/>
              <a:defRPr/>
            </a:lvl5pPr>
            <a:lvl6pPr lvl="5" rtl="0">
              <a:spcBef>
                <a:spcPts val="0"/>
              </a:spcBef>
              <a:spcAft>
                <a:spcPts val="0"/>
              </a:spcAft>
              <a:buSzPts val="4800"/>
              <a:buNone/>
              <a:defRPr/>
            </a:lvl6pPr>
            <a:lvl7pPr lvl="6" rtl="0">
              <a:spcBef>
                <a:spcPts val="0"/>
              </a:spcBef>
              <a:spcAft>
                <a:spcPts val="0"/>
              </a:spcAft>
              <a:buSzPts val="4800"/>
              <a:buNone/>
              <a:defRPr/>
            </a:lvl7pPr>
            <a:lvl8pPr lvl="7" rtl="0">
              <a:spcBef>
                <a:spcPts val="0"/>
              </a:spcBef>
              <a:spcAft>
                <a:spcPts val="0"/>
              </a:spcAft>
              <a:buSzPts val="4800"/>
              <a:buNone/>
              <a:defRPr/>
            </a:lvl8pPr>
            <a:lvl9pPr lvl="8" rtl="0">
              <a:spcBef>
                <a:spcPts val="0"/>
              </a:spcBef>
              <a:spcAft>
                <a:spcPts val="0"/>
              </a:spcAft>
              <a:buSzPts val="4800"/>
              <a:buNone/>
              <a:defRPr/>
            </a:lvl9pPr>
          </a:lstStyle>
          <a:p>
            <a:endParaRPr dirty="0"/>
          </a:p>
        </p:txBody>
      </p:sp>
      <p:pic>
        <p:nvPicPr>
          <p:cNvPr id="8" name="Picture 7" descr="Logo&#10;&#10;Description automatically generated">
            <a:extLst>
              <a:ext uri="{FF2B5EF4-FFF2-40B4-BE49-F238E27FC236}">
                <a16:creationId xmlns:a16="http://schemas.microsoft.com/office/drawing/2014/main" id="{EEEC03C7-58C9-791C-A3EE-E8303448D5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64930" y="6035117"/>
            <a:ext cx="2062141" cy="822884"/>
          </a:xfrm>
          <a:prstGeom prst="rect">
            <a:avLst/>
          </a:prstGeom>
        </p:spPr>
      </p:pic>
      <p:sp>
        <p:nvSpPr>
          <p:cNvPr id="2" name="Google Shape;39;p7">
            <a:extLst>
              <a:ext uri="{FF2B5EF4-FFF2-40B4-BE49-F238E27FC236}">
                <a16:creationId xmlns:a16="http://schemas.microsoft.com/office/drawing/2014/main" id="{BA3729D3-DC5C-3AF8-7DE1-48FF2E59E740}"/>
              </a:ext>
            </a:extLst>
          </p:cNvPr>
          <p:cNvSpPr txBox="1">
            <a:spLocks noGrp="1"/>
          </p:cNvSpPr>
          <p:nvPr>
            <p:ph type="body" idx="11"/>
          </p:nvPr>
        </p:nvSpPr>
        <p:spPr>
          <a:xfrm>
            <a:off x="609600" y="1833879"/>
            <a:ext cx="10892117" cy="3572000"/>
          </a:xfrm>
          <a:prstGeom prst="rect">
            <a:avLst/>
          </a:prstGeom>
        </p:spPr>
        <p:txBody>
          <a:bodyPr spcFirstLastPara="1" wrap="square" lIns="0" tIns="0" rIns="0" bIns="0" anchor="t" anchorCtr="0">
            <a:noAutofit/>
          </a:bodyPr>
          <a:lstStyle>
            <a:lvl1pPr marL="609585" lvl="0" indent="-440256" rtl="0">
              <a:spcBef>
                <a:spcPts val="800"/>
              </a:spcBef>
              <a:spcAft>
                <a:spcPts val="0"/>
              </a:spcAft>
              <a:buClr>
                <a:srgbClr val="008EB0"/>
              </a:buClr>
              <a:buSzPts val="1600"/>
              <a:buChar char="▸"/>
              <a:defRPr sz="2133">
                <a:latin typeface="Calibri" panose="020F0502020204030204" pitchFamily="34" charset="0"/>
                <a:cs typeface="Calibri" panose="020F0502020204030204" pitchFamily="34" charset="0"/>
              </a:defRPr>
            </a:lvl1pPr>
            <a:lvl2pPr marL="1219170" lvl="1" indent="-440256" rtl="0">
              <a:spcBef>
                <a:spcPts val="800"/>
              </a:spcBef>
              <a:spcAft>
                <a:spcPts val="0"/>
              </a:spcAft>
              <a:buSzPts val="1600"/>
              <a:buChar char="▹"/>
              <a:defRPr sz="2133"/>
            </a:lvl2pPr>
            <a:lvl3pPr marL="1828754" lvl="2" indent="-440256" rtl="0">
              <a:spcBef>
                <a:spcPts val="800"/>
              </a:spcBef>
              <a:spcAft>
                <a:spcPts val="0"/>
              </a:spcAft>
              <a:buSzPts val="1600"/>
              <a:buChar char="▹"/>
              <a:defRPr sz="2133"/>
            </a:lvl3pPr>
            <a:lvl4pPr marL="2438339" lvl="3" indent="-440256" rtl="0">
              <a:spcBef>
                <a:spcPts val="800"/>
              </a:spcBef>
              <a:spcAft>
                <a:spcPts val="0"/>
              </a:spcAft>
              <a:buSzPts val="1600"/>
              <a:buChar char="▹"/>
              <a:defRPr sz="2133"/>
            </a:lvl4pPr>
            <a:lvl5pPr marL="3047924" lvl="4" indent="-440256" rtl="0">
              <a:spcBef>
                <a:spcPts val="800"/>
              </a:spcBef>
              <a:spcAft>
                <a:spcPts val="0"/>
              </a:spcAft>
              <a:buSzPts val="1600"/>
              <a:buChar char="▹"/>
              <a:defRPr sz="2133"/>
            </a:lvl5pPr>
            <a:lvl6pPr marL="3657509" lvl="5" indent="-440256" rtl="0">
              <a:spcBef>
                <a:spcPts val="800"/>
              </a:spcBef>
              <a:spcAft>
                <a:spcPts val="0"/>
              </a:spcAft>
              <a:buSzPts val="1600"/>
              <a:buChar char="▹"/>
              <a:defRPr sz="2133"/>
            </a:lvl6pPr>
            <a:lvl7pPr marL="4267093" lvl="6" indent="-440256" rtl="0">
              <a:spcBef>
                <a:spcPts val="800"/>
              </a:spcBef>
              <a:spcAft>
                <a:spcPts val="0"/>
              </a:spcAft>
              <a:buSzPts val="1600"/>
              <a:buChar char="▹"/>
              <a:defRPr sz="2133"/>
            </a:lvl7pPr>
            <a:lvl8pPr marL="4876678" lvl="7" indent="-440256" rtl="0">
              <a:spcBef>
                <a:spcPts val="800"/>
              </a:spcBef>
              <a:spcAft>
                <a:spcPts val="0"/>
              </a:spcAft>
              <a:buSzPts val="1600"/>
              <a:buChar char="▹"/>
              <a:defRPr sz="2133"/>
            </a:lvl8pPr>
            <a:lvl9pPr marL="5486263" lvl="8" indent="-440256" rtl="0">
              <a:spcBef>
                <a:spcPts val="800"/>
              </a:spcBef>
              <a:spcAft>
                <a:spcPts val="0"/>
              </a:spcAft>
              <a:buSzPts val="1600"/>
              <a:buChar char="▹"/>
              <a:defRPr sz="2133"/>
            </a:lvl9pPr>
          </a:lstStyle>
          <a:p>
            <a:endParaRPr lang="en-US" dirty="0"/>
          </a:p>
        </p:txBody>
      </p:sp>
      <p:sp>
        <p:nvSpPr>
          <p:cNvPr id="7" name="Slide Number Placeholder 6">
            <a:extLst>
              <a:ext uri="{FF2B5EF4-FFF2-40B4-BE49-F238E27FC236}">
                <a16:creationId xmlns:a16="http://schemas.microsoft.com/office/drawing/2014/main" id="{B7489C2D-07EA-E9ED-324A-39740CAD03AD}"/>
              </a:ext>
            </a:extLst>
          </p:cNvPr>
          <p:cNvSpPr>
            <a:spLocks noGrp="1"/>
          </p:cNvSpPr>
          <p:nvPr>
            <p:ph type="sldNum" sz="quarter" idx="12"/>
          </p:nvPr>
        </p:nvSpPr>
        <p:spPr/>
        <p:txBody>
          <a:bodyPr/>
          <a:lstStyle/>
          <a:p>
            <a:fld id="{3F65F2A4-CAB0-415D-9BB9-FB2BDBFEDCBE}" type="slidenum">
              <a:rPr lang="en-US" smtClean="0"/>
              <a:pPr/>
              <a:t>‹#›</a:t>
            </a:fld>
            <a:endParaRPr lang="en-US"/>
          </a:p>
        </p:txBody>
      </p:sp>
    </p:spTree>
    <p:extLst>
      <p:ext uri="{BB962C8B-B14F-4D97-AF65-F5344CB8AC3E}">
        <p14:creationId xmlns:p14="http://schemas.microsoft.com/office/powerpoint/2010/main" val="95055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435F-EEE0-1C77-A026-2D3886E225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490290-1565-7390-D717-641C4FACA5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D4DA9-22B9-7057-2A96-3A569DB76AE6}"/>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5" name="Footer Placeholder 4">
            <a:extLst>
              <a:ext uri="{FF2B5EF4-FFF2-40B4-BE49-F238E27FC236}">
                <a16:creationId xmlns:a16="http://schemas.microsoft.com/office/drawing/2014/main" id="{04C1501E-4040-0865-8CCE-D73BE837F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FDB082-AEDE-E47B-A566-3B4484B531F1}"/>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191666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98C79-CB27-A9AC-7DC1-EDF33B45C7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434301-EEBA-BA31-D42E-50402C542A6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D067E5-9633-62D7-5BF3-E58AB16970AA}"/>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5" name="Footer Placeholder 4">
            <a:extLst>
              <a:ext uri="{FF2B5EF4-FFF2-40B4-BE49-F238E27FC236}">
                <a16:creationId xmlns:a16="http://schemas.microsoft.com/office/drawing/2014/main" id="{86B5732F-E4DF-AF07-A2BF-926D92C284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2F06C7-4AC0-780D-C07B-53F5562519B8}"/>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4245247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2AD38-456A-03DF-749B-CD44BAB122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5A1B48-B293-7057-8C7B-EAF7FCBC48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703B1E-36C9-D6C2-7B60-A775F7FB84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AB5C30-7E50-E082-C796-DBA4A7007143}"/>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6" name="Footer Placeholder 5">
            <a:extLst>
              <a:ext uri="{FF2B5EF4-FFF2-40B4-BE49-F238E27FC236}">
                <a16:creationId xmlns:a16="http://schemas.microsoft.com/office/drawing/2014/main" id="{E8CA4EB4-1CDE-3372-C6D6-F3F671BD01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459FFF-F33B-FF5A-2653-03F520AE0814}"/>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4217189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B923C-5864-0EA9-99D2-94F052B87F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916E52-A6CF-BBDF-4A0F-CD389FA123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040BD1-F648-8A5A-1D26-90F2150942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3AB3FC-05AC-6CAE-0A44-A11D7DA13C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D46DB6-44B3-7ACE-F747-04270D3ED4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0E637F-1AE0-B311-2A65-11E221C18957}"/>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8" name="Footer Placeholder 7">
            <a:extLst>
              <a:ext uri="{FF2B5EF4-FFF2-40B4-BE49-F238E27FC236}">
                <a16:creationId xmlns:a16="http://schemas.microsoft.com/office/drawing/2014/main" id="{BCD56927-5580-3180-9B2F-A95BA8D244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27C69D-1E12-469B-01AC-247C30E3AAF0}"/>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47929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73082-9D4A-1668-3CA4-F91D1E3478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8FBC5F-64B6-005C-23D7-B3373C954A04}"/>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4" name="Footer Placeholder 3">
            <a:extLst>
              <a:ext uri="{FF2B5EF4-FFF2-40B4-BE49-F238E27FC236}">
                <a16:creationId xmlns:a16="http://schemas.microsoft.com/office/drawing/2014/main" id="{16F0684A-BD09-3B19-E705-E0DE40BFF9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5A426B-5144-D7DC-C733-791D0362D55B}"/>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4196765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A0E816-B17C-930A-5C9D-9C9B571319B5}"/>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3" name="Footer Placeholder 2">
            <a:extLst>
              <a:ext uri="{FF2B5EF4-FFF2-40B4-BE49-F238E27FC236}">
                <a16:creationId xmlns:a16="http://schemas.microsoft.com/office/drawing/2014/main" id="{A22916F4-EB80-0F8C-BED9-25F3B6A1FB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6FBEE8-ABA7-4F8E-EF69-8D061CC2FE3F}"/>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385618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D24BB-F080-E58D-CFE3-9ECB37392A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16C806-D371-B820-5D2D-142C659FCD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AE3B28-77D0-EEF7-FE79-13DF8BBCE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36F55C-4309-1A6F-C7E3-4E33CB67D005}"/>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6" name="Footer Placeholder 5">
            <a:extLst>
              <a:ext uri="{FF2B5EF4-FFF2-40B4-BE49-F238E27FC236}">
                <a16:creationId xmlns:a16="http://schemas.microsoft.com/office/drawing/2014/main" id="{C228A93D-24E8-D5D9-584A-9534D0B6B7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61A230-88FB-47E8-51B1-614B400FD3DD}"/>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269218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0806D-365C-164D-6AFC-5AAB4FCD1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FDF5A5-BDCD-310B-EF1F-4D53B6C531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09754E-04F1-288D-6D32-EF8DC05585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A2F25D-4B63-70C9-0419-6FF3150E95AA}"/>
              </a:ext>
            </a:extLst>
          </p:cNvPr>
          <p:cNvSpPr>
            <a:spLocks noGrp="1"/>
          </p:cNvSpPr>
          <p:nvPr>
            <p:ph type="dt" sz="half" idx="10"/>
          </p:nvPr>
        </p:nvSpPr>
        <p:spPr/>
        <p:txBody>
          <a:bodyPr/>
          <a:lstStyle/>
          <a:p>
            <a:fld id="{C46D4E08-C438-1C43-96A0-54D2654294B3}" type="datetimeFigureOut">
              <a:rPr lang="en-US" smtClean="0"/>
              <a:t>8/14/25</a:t>
            </a:fld>
            <a:endParaRPr lang="en-US"/>
          </a:p>
        </p:txBody>
      </p:sp>
      <p:sp>
        <p:nvSpPr>
          <p:cNvPr id="6" name="Footer Placeholder 5">
            <a:extLst>
              <a:ext uri="{FF2B5EF4-FFF2-40B4-BE49-F238E27FC236}">
                <a16:creationId xmlns:a16="http://schemas.microsoft.com/office/drawing/2014/main" id="{08511167-6271-C803-13B0-75F62B313B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28D798-F189-FDF3-60D6-65D66D2578B0}"/>
              </a:ext>
            </a:extLst>
          </p:cNvPr>
          <p:cNvSpPr>
            <a:spLocks noGrp="1"/>
          </p:cNvSpPr>
          <p:nvPr>
            <p:ph type="sldNum" sz="quarter" idx="12"/>
          </p:nvPr>
        </p:nvSpPr>
        <p:spPr/>
        <p:txBody>
          <a:bodyPr/>
          <a:lstStyle/>
          <a:p>
            <a:fld id="{6C91FBB3-04EE-9546-AFE6-18EC32C78AED}" type="slidenum">
              <a:rPr lang="en-US" smtClean="0"/>
              <a:t>‹#›</a:t>
            </a:fld>
            <a:endParaRPr lang="en-US"/>
          </a:p>
        </p:txBody>
      </p:sp>
    </p:spTree>
    <p:extLst>
      <p:ext uri="{BB962C8B-B14F-4D97-AF65-F5344CB8AC3E}">
        <p14:creationId xmlns:p14="http://schemas.microsoft.com/office/powerpoint/2010/main" val="348337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24327A-C70B-02B8-8DCD-8AEFA7EB28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DA6A59-D899-78AD-81E6-E35F64B49C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0E953-A02C-2EA6-C5A5-FD98D30724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46D4E08-C438-1C43-96A0-54D2654294B3}" type="datetimeFigureOut">
              <a:rPr lang="en-US" smtClean="0"/>
              <a:t>8/14/25</a:t>
            </a:fld>
            <a:endParaRPr lang="en-US"/>
          </a:p>
        </p:txBody>
      </p:sp>
      <p:sp>
        <p:nvSpPr>
          <p:cNvPr id="5" name="Footer Placeholder 4">
            <a:extLst>
              <a:ext uri="{FF2B5EF4-FFF2-40B4-BE49-F238E27FC236}">
                <a16:creationId xmlns:a16="http://schemas.microsoft.com/office/drawing/2014/main" id="{35B8317C-C613-6D98-D692-FDFE95F8AD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BE6FB48-B7F0-A404-3BD2-31AEEC70E3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91FBB3-04EE-9546-AFE6-18EC32C78AED}" type="slidenum">
              <a:rPr lang="en-US" smtClean="0"/>
              <a:t>‹#›</a:t>
            </a:fld>
            <a:endParaRPr lang="en-US"/>
          </a:p>
        </p:txBody>
      </p:sp>
    </p:spTree>
    <p:extLst>
      <p:ext uri="{BB962C8B-B14F-4D97-AF65-F5344CB8AC3E}">
        <p14:creationId xmlns:p14="http://schemas.microsoft.com/office/powerpoint/2010/main" val="264106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github.com/gem5/gem5/pull/2525"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8D5BB0D-86C2-9CC4-E016-B376038D3FEE}"/>
              </a:ext>
            </a:extLst>
          </p:cNvPr>
          <p:cNvSpPr>
            <a:spLocks noGrp="1"/>
          </p:cNvSpPr>
          <p:nvPr>
            <p:ph type="body" idx="1"/>
          </p:nvPr>
        </p:nvSpPr>
        <p:spPr>
          <a:xfrm>
            <a:off x="2196701" y="4535126"/>
            <a:ext cx="5533409" cy="779825"/>
          </a:xfrm>
        </p:spPr>
        <p:txBody>
          <a:bodyPr/>
          <a:lstStyle/>
          <a:p>
            <a:r>
              <a:rPr lang="en-US" sz="4800" dirty="0">
                <a:latin typeface="+mj-lt"/>
                <a:ea typeface="Calibri Light"/>
                <a:cs typeface="Calibri Light"/>
              </a:rPr>
              <a:t>August 14</a:t>
            </a:r>
            <a:r>
              <a:rPr lang="en-US" sz="4800" baseline="30000" dirty="0">
                <a:latin typeface="+mj-lt"/>
                <a:ea typeface="Calibri Light"/>
                <a:cs typeface="Calibri Light"/>
              </a:rPr>
              <a:t>th</a:t>
            </a:r>
            <a:r>
              <a:rPr lang="en-US" sz="4800" dirty="0">
                <a:latin typeface="+mj-lt"/>
                <a:ea typeface="Calibri Light"/>
                <a:cs typeface="Calibri Light"/>
              </a:rPr>
              <a:t>  2025</a:t>
            </a:r>
            <a:endParaRPr lang="en-US" sz="4800" dirty="0">
              <a:latin typeface="+mj-lt"/>
            </a:endParaRPr>
          </a:p>
        </p:txBody>
      </p:sp>
      <p:sp>
        <p:nvSpPr>
          <p:cNvPr id="3" name="Title 2">
            <a:extLst>
              <a:ext uri="{FF2B5EF4-FFF2-40B4-BE49-F238E27FC236}">
                <a16:creationId xmlns:a16="http://schemas.microsoft.com/office/drawing/2014/main" id="{706ABF71-5867-1099-E501-7C11B06051F4}"/>
              </a:ext>
            </a:extLst>
          </p:cNvPr>
          <p:cNvSpPr>
            <a:spLocks noGrp="1"/>
          </p:cNvSpPr>
          <p:nvPr>
            <p:ph type="ctrTitle"/>
          </p:nvPr>
        </p:nvSpPr>
        <p:spPr>
          <a:xfrm>
            <a:off x="1497803" y="2484800"/>
            <a:ext cx="6616800" cy="1888400"/>
          </a:xfrm>
        </p:spPr>
        <p:txBody>
          <a:bodyPr/>
          <a:lstStyle/>
          <a:p>
            <a:r>
              <a:rPr lang="en-US" dirty="0">
                <a:ea typeface="Calibri Light"/>
                <a:cs typeface="Calibri Light"/>
              </a:rPr>
              <a:t>Monthly developers' meeting</a:t>
            </a:r>
            <a:endParaRPr lang="en-US" dirty="0"/>
          </a:p>
        </p:txBody>
      </p:sp>
    </p:spTree>
    <p:extLst>
      <p:ext uri="{BB962C8B-B14F-4D97-AF65-F5344CB8AC3E}">
        <p14:creationId xmlns:p14="http://schemas.microsoft.com/office/powerpoint/2010/main" val="1903921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C34AD-90E7-E63A-EF70-735123421E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F01035-221E-5494-0174-C10EFA70B17D}"/>
              </a:ext>
            </a:extLst>
          </p:cNvPr>
          <p:cNvSpPr>
            <a:spLocks noGrp="1"/>
          </p:cNvSpPr>
          <p:nvPr>
            <p:ph type="title"/>
          </p:nvPr>
        </p:nvSpPr>
        <p:spPr>
          <a:xfrm>
            <a:off x="1547446" y="737431"/>
            <a:ext cx="8883584" cy="616601"/>
          </a:xfrm>
        </p:spPr>
        <p:txBody>
          <a:bodyPr/>
          <a:lstStyle/>
          <a:p>
            <a:pPr algn="ctr"/>
            <a:r>
              <a:rPr lang="en-US" b="0" dirty="0">
                <a:ea typeface="+mj-lt"/>
                <a:cs typeface="+mj-lt"/>
              </a:rPr>
              <a:t>Thank you all for attending</a:t>
            </a:r>
            <a:endParaRPr lang="en-US" dirty="0"/>
          </a:p>
        </p:txBody>
      </p:sp>
      <p:sp>
        <p:nvSpPr>
          <p:cNvPr id="4" name="Slide Number Placeholder 3">
            <a:extLst>
              <a:ext uri="{FF2B5EF4-FFF2-40B4-BE49-F238E27FC236}">
                <a16:creationId xmlns:a16="http://schemas.microsoft.com/office/drawing/2014/main" id="{3BD3F8ED-7497-97EA-838E-DFC04F73001E}"/>
              </a:ext>
            </a:extLst>
          </p:cNvPr>
          <p:cNvSpPr>
            <a:spLocks noGrp="1"/>
          </p:cNvSpPr>
          <p:nvPr>
            <p:ph type="sldNum" sz="quarter" idx="12"/>
          </p:nvPr>
        </p:nvSpPr>
        <p:spPr/>
        <p:txBody>
          <a:bodyPr/>
          <a:lstStyle/>
          <a:p>
            <a:fld id="{3F65F2A4-CAB0-415D-9BB9-FB2BDBFEDCBE}" type="slidenum">
              <a:rPr lang="en-US" smtClean="0"/>
              <a:pPr/>
              <a:t>2</a:t>
            </a:fld>
            <a:endParaRPr lang="en-US"/>
          </a:p>
        </p:txBody>
      </p:sp>
      <p:sp>
        <p:nvSpPr>
          <p:cNvPr id="8" name="TextBox 7">
            <a:extLst>
              <a:ext uri="{FF2B5EF4-FFF2-40B4-BE49-F238E27FC236}">
                <a16:creationId xmlns:a16="http://schemas.microsoft.com/office/drawing/2014/main" id="{2B37AB5F-1811-6637-4908-C7203E023A79}"/>
              </a:ext>
            </a:extLst>
          </p:cNvPr>
          <p:cNvSpPr txBox="1"/>
          <p:nvPr/>
        </p:nvSpPr>
        <p:spPr>
          <a:xfrm>
            <a:off x="2591876" y="2090172"/>
            <a:ext cx="7008248" cy="3046988"/>
          </a:xfrm>
          <a:prstGeom prst="rect">
            <a:avLst/>
          </a:prstGeom>
          <a:noFill/>
        </p:spPr>
        <p:txBody>
          <a:bodyPr wrap="square" rtlCol="0">
            <a:spAutoFit/>
          </a:bodyPr>
          <a:lstStyle/>
          <a:p>
            <a:pPr algn="ctr"/>
            <a:r>
              <a:rPr lang="en-US" sz="2400" b="1" u="sng" dirty="0"/>
              <a:t>Agenda for today</a:t>
            </a:r>
          </a:p>
          <a:p>
            <a:pPr algn="ctr"/>
            <a:endParaRPr lang="en-US" sz="2400" b="1" u="sng" dirty="0"/>
          </a:p>
          <a:p>
            <a:pPr algn="ctr"/>
            <a:r>
              <a:rPr lang="en-US" sz="2400" dirty="0"/>
              <a:t>Briefly go over the new meeting times </a:t>
            </a:r>
          </a:p>
          <a:p>
            <a:pPr algn="ctr"/>
            <a:endParaRPr lang="en-US" sz="2400" dirty="0"/>
          </a:p>
          <a:p>
            <a:pPr algn="ctr"/>
            <a:r>
              <a:rPr lang="en-US" sz="2400" dirty="0"/>
              <a:t>Couple of questions regarding Clang format</a:t>
            </a:r>
          </a:p>
          <a:p>
            <a:pPr algn="ctr"/>
            <a:endParaRPr lang="en-US" sz="2400" dirty="0"/>
          </a:p>
          <a:p>
            <a:pPr algn="ctr"/>
            <a:r>
              <a:rPr lang="en-US" sz="2400" dirty="0"/>
              <a:t>Open Mic: Floor open for general discussion if needed</a:t>
            </a:r>
          </a:p>
        </p:txBody>
      </p:sp>
    </p:spTree>
    <p:extLst>
      <p:ext uri="{BB962C8B-B14F-4D97-AF65-F5344CB8AC3E}">
        <p14:creationId xmlns:p14="http://schemas.microsoft.com/office/powerpoint/2010/main" val="799555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35E51-FB69-3CD6-584E-1F0FE5518352}"/>
              </a:ext>
            </a:extLst>
          </p:cNvPr>
          <p:cNvSpPr>
            <a:spLocks noGrp="1"/>
          </p:cNvSpPr>
          <p:nvPr>
            <p:ph type="title"/>
          </p:nvPr>
        </p:nvSpPr>
        <p:spPr>
          <a:xfrm>
            <a:off x="1547446" y="737431"/>
            <a:ext cx="8883584" cy="616601"/>
          </a:xfrm>
        </p:spPr>
        <p:txBody>
          <a:bodyPr/>
          <a:lstStyle/>
          <a:p>
            <a:pPr algn="ctr"/>
            <a:r>
              <a:rPr lang="en-US" dirty="0">
                <a:ea typeface="+mj-lt"/>
                <a:cs typeface="+mj-lt"/>
              </a:rPr>
              <a:t>Meeting times</a:t>
            </a:r>
            <a:endParaRPr lang="en-US" dirty="0"/>
          </a:p>
        </p:txBody>
      </p:sp>
      <p:sp>
        <p:nvSpPr>
          <p:cNvPr id="4" name="Slide Number Placeholder 3">
            <a:extLst>
              <a:ext uri="{FF2B5EF4-FFF2-40B4-BE49-F238E27FC236}">
                <a16:creationId xmlns:a16="http://schemas.microsoft.com/office/drawing/2014/main" id="{03FB949C-FD04-FC49-B7F6-570D0B378650}"/>
              </a:ext>
            </a:extLst>
          </p:cNvPr>
          <p:cNvSpPr>
            <a:spLocks noGrp="1"/>
          </p:cNvSpPr>
          <p:nvPr>
            <p:ph type="sldNum" sz="quarter" idx="12"/>
          </p:nvPr>
        </p:nvSpPr>
        <p:spPr/>
        <p:txBody>
          <a:bodyPr/>
          <a:lstStyle/>
          <a:p>
            <a:fld id="{3F65F2A4-CAB0-415D-9BB9-FB2BDBFEDCBE}" type="slidenum">
              <a:rPr lang="en-US" smtClean="0"/>
              <a:pPr/>
              <a:t>3</a:t>
            </a:fld>
            <a:endParaRPr lang="en-US"/>
          </a:p>
        </p:txBody>
      </p:sp>
      <p:sp>
        <p:nvSpPr>
          <p:cNvPr id="8" name="TextBox 7">
            <a:extLst>
              <a:ext uri="{FF2B5EF4-FFF2-40B4-BE49-F238E27FC236}">
                <a16:creationId xmlns:a16="http://schemas.microsoft.com/office/drawing/2014/main" id="{109DBFAC-AFC2-E42B-6B83-58FE90D12D69}"/>
              </a:ext>
            </a:extLst>
          </p:cNvPr>
          <p:cNvSpPr txBox="1"/>
          <p:nvPr/>
        </p:nvSpPr>
        <p:spPr>
          <a:xfrm>
            <a:off x="2051449" y="1657565"/>
            <a:ext cx="8883584"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t>We agreed in the June monthly meeting to move the time of these meetings each month as to ensure everyone can attend some meetings regardless of times.</a:t>
            </a:r>
            <a:endParaRPr lang="en-US" sz="2400" b="1"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1600UTC worked well for those in  Europe and America but difficult for those in Asian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This is the first week to   attempt to work for Asian developers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b="1" dirty="0"/>
              <a:t>Note</a:t>
            </a:r>
            <a:r>
              <a:rPr lang="en-US" sz="2400" dirty="0"/>
              <a:t>: This meeting is only 30 minutes  starting from 0230UTC. This is a special case to accommodate </a:t>
            </a:r>
            <a:r>
              <a:rPr lang="en-US" sz="2400" dirty="0" err="1"/>
              <a:t>modsim</a:t>
            </a:r>
            <a:r>
              <a:rPr lang="en-US" sz="2400" dirty="0"/>
              <a:t> attendees</a:t>
            </a:r>
            <a:endParaRPr lang="en-US" sz="2400" b="1" dirty="0"/>
          </a:p>
        </p:txBody>
      </p:sp>
    </p:spTree>
    <p:extLst>
      <p:ext uri="{BB962C8B-B14F-4D97-AF65-F5344CB8AC3E}">
        <p14:creationId xmlns:p14="http://schemas.microsoft.com/office/powerpoint/2010/main" val="2679939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2C210-E2F5-0AD2-64F1-31ADBFA2A2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941419-DB5A-4ADB-EAFB-5DE305676D48}"/>
              </a:ext>
            </a:extLst>
          </p:cNvPr>
          <p:cNvSpPr>
            <a:spLocks noGrp="1"/>
          </p:cNvSpPr>
          <p:nvPr>
            <p:ph type="title"/>
          </p:nvPr>
        </p:nvSpPr>
        <p:spPr>
          <a:xfrm>
            <a:off x="790208" y="541985"/>
            <a:ext cx="10911254" cy="616601"/>
          </a:xfrm>
        </p:spPr>
        <p:txBody>
          <a:bodyPr/>
          <a:lstStyle/>
          <a:p>
            <a:pPr algn="ctr"/>
            <a:r>
              <a:rPr lang="en-US" dirty="0">
                <a:ea typeface="+mj-lt"/>
                <a:cs typeface="+mj-lt"/>
              </a:rPr>
              <a:t> New, fairer schedule</a:t>
            </a:r>
            <a:endParaRPr lang="en-US" dirty="0"/>
          </a:p>
        </p:txBody>
      </p:sp>
      <p:sp>
        <p:nvSpPr>
          <p:cNvPr id="4" name="Slide Number Placeholder 3">
            <a:extLst>
              <a:ext uri="{FF2B5EF4-FFF2-40B4-BE49-F238E27FC236}">
                <a16:creationId xmlns:a16="http://schemas.microsoft.com/office/drawing/2014/main" id="{8C4D6E50-98B1-B1E7-E197-14FC208B50CA}"/>
              </a:ext>
            </a:extLst>
          </p:cNvPr>
          <p:cNvSpPr>
            <a:spLocks noGrp="1"/>
          </p:cNvSpPr>
          <p:nvPr>
            <p:ph type="sldNum" sz="quarter" idx="12"/>
          </p:nvPr>
        </p:nvSpPr>
        <p:spPr/>
        <p:txBody>
          <a:bodyPr/>
          <a:lstStyle/>
          <a:p>
            <a:fld id="{3F65F2A4-CAB0-415D-9BB9-FB2BDBFEDCBE}" type="slidenum">
              <a:rPr lang="en-US" smtClean="0"/>
              <a:pPr/>
              <a:t>4</a:t>
            </a:fld>
            <a:endParaRPr lang="en-US"/>
          </a:p>
        </p:txBody>
      </p:sp>
      <p:sp>
        <p:nvSpPr>
          <p:cNvPr id="8" name="TextBox 7">
            <a:extLst>
              <a:ext uri="{FF2B5EF4-FFF2-40B4-BE49-F238E27FC236}">
                <a16:creationId xmlns:a16="http://schemas.microsoft.com/office/drawing/2014/main" id="{F93375EF-33DF-601F-79A5-1E5A30C89ACD}"/>
              </a:ext>
            </a:extLst>
          </p:cNvPr>
          <p:cNvSpPr txBox="1"/>
          <p:nvPr/>
        </p:nvSpPr>
        <p:spPr>
          <a:xfrm>
            <a:off x="1594654" y="1959043"/>
            <a:ext cx="9302351" cy="923330"/>
          </a:xfrm>
          <a:prstGeom prst="rect">
            <a:avLst/>
          </a:prstGeom>
          <a:noFill/>
        </p:spPr>
        <p:txBody>
          <a:bodyPr wrap="square" rtlCol="0">
            <a:spAutoFit/>
          </a:bodyPr>
          <a:lstStyle/>
          <a:p>
            <a:pPr algn="ctr"/>
            <a:r>
              <a:rPr lang="en-US" b="1" dirty="0"/>
              <a:t>02:00 UTC</a:t>
            </a:r>
            <a:r>
              <a:rPr lang="en-US" dirty="0"/>
              <a:t> – California 6:00 PM, U.K. 3:00 AM, Japan 10:00 AM</a:t>
            </a:r>
          </a:p>
          <a:p>
            <a:pPr algn="ctr"/>
            <a:r>
              <a:rPr lang="en-US" b="1" dirty="0"/>
              <a:t>16:00 UTC</a:t>
            </a:r>
            <a:r>
              <a:rPr lang="en-US" dirty="0"/>
              <a:t> – California 8:00 AM, U.K. 5:00 PM, Japan 1:00 AM</a:t>
            </a:r>
          </a:p>
          <a:p>
            <a:pPr algn="ctr"/>
            <a:r>
              <a:rPr lang="en-US" b="1" dirty="0"/>
              <a:t>07:00 UTC</a:t>
            </a:r>
            <a:r>
              <a:rPr lang="en-US" dirty="0"/>
              <a:t> – California 11:00 PM, U.K. 8:00 AM, Japan 3:00 PM</a:t>
            </a:r>
          </a:p>
        </p:txBody>
      </p:sp>
      <p:sp>
        <p:nvSpPr>
          <p:cNvPr id="5" name="TextBox 4">
            <a:extLst>
              <a:ext uri="{FF2B5EF4-FFF2-40B4-BE49-F238E27FC236}">
                <a16:creationId xmlns:a16="http://schemas.microsoft.com/office/drawing/2014/main" id="{987276B9-DDB6-E34D-AA61-0FE96D06E047}"/>
              </a:ext>
            </a:extLst>
          </p:cNvPr>
          <p:cNvSpPr txBox="1"/>
          <p:nvPr/>
        </p:nvSpPr>
        <p:spPr>
          <a:xfrm>
            <a:off x="3224797" y="3392276"/>
            <a:ext cx="6042066" cy="2585323"/>
          </a:xfrm>
          <a:prstGeom prst="rect">
            <a:avLst/>
          </a:prstGeom>
          <a:noFill/>
        </p:spPr>
        <p:txBody>
          <a:bodyPr wrap="square">
            <a:spAutoFit/>
          </a:bodyPr>
          <a:lstStyle/>
          <a:p>
            <a:pPr algn="ctr">
              <a:buNone/>
            </a:pPr>
            <a:endParaRPr lang="en-US" b="1" dirty="0"/>
          </a:p>
          <a:p>
            <a:pPr>
              <a:buNone/>
            </a:pPr>
            <a:r>
              <a:rPr lang="en-US" b="1" dirty="0"/>
              <a:t>January</a:t>
            </a:r>
            <a:r>
              <a:rPr lang="en-US" dirty="0"/>
              <a:t> – 16:00 UTC                               </a:t>
            </a:r>
            <a:r>
              <a:rPr lang="en-US" b="1" dirty="0"/>
              <a:t>July</a:t>
            </a:r>
            <a:r>
              <a:rPr lang="en-US" dirty="0"/>
              <a:t> – 16:00 UTC</a:t>
            </a:r>
          </a:p>
          <a:p>
            <a:r>
              <a:rPr lang="en-US" b="1" dirty="0"/>
              <a:t>February</a:t>
            </a:r>
            <a:r>
              <a:rPr lang="en-US" dirty="0"/>
              <a:t> – 07:00 UTC                            </a:t>
            </a:r>
            <a:r>
              <a:rPr lang="en-US" b="1" dirty="0"/>
              <a:t>August</a:t>
            </a:r>
            <a:r>
              <a:rPr lang="en-US" dirty="0"/>
              <a:t> – 02:00 UTC</a:t>
            </a:r>
          </a:p>
          <a:p>
            <a:r>
              <a:rPr lang="en-US" b="1" dirty="0"/>
              <a:t>March</a:t>
            </a:r>
            <a:r>
              <a:rPr lang="en-US" dirty="0"/>
              <a:t> – 02:00 UTC                                  </a:t>
            </a:r>
            <a:r>
              <a:rPr lang="en-US" b="1" dirty="0"/>
              <a:t>September</a:t>
            </a:r>
            <a:r>
              <a:rPr lang="en-US" dirty="0"/>
              <a:t> – 07:00 UTC</a:t>
            </a:r>
          </a:p>
          <a:p>
            <a:r>
              <a:rPr lang="en-US" b="1" dirty="0"/>
              <a:t>April</a:t>
            </a:r>
            <a:r>
              <a:rPr lang="en-US" dirty="0"/>
              <a:t> – 16:00 UTC                                     </a:t>
            </a:r>
            <a:r>
              <a:rPr lang="en-US" b="1" dirty="0"/>
              <a:t>October</a:t>
            </a:r>
            <a:r>
              <a:rPr lang="en-US" dirty="0"/>
              <a:t> – 16:00 UTC</a:t>
            </a:r>
          </a:p>
          <a:p>
            <a:r>
              <a:rPr lang="en-US" b="1" dirty="0"/>
              <a:t>May</a:t>
            </a:r>
            <a:r>
              <a:rPr lang="en-US" dirty="0"/>
              <a:t> – 07:00 UTC                                      </a:t>
            </a:r>
            <a:r>
              <a:rPr lang="en-US" b="1" dirty="0"/>
              <a:t>November</a:t>
            </a:r>
            <a:r>
              <a:rPr lang="en-US" dirty="0"/>
              <a:t> – 07:00 UTC</a:t>
            </a:r>
          </a:p>
          <a:p>
            <a:r>
              <a:rPr lang="en-US" b="1" dirty="0"/>
              <a:t>June</a:t>
            </a:r>
            <a:r>
              <a:rPr lang="en-US" dirty="0"/>
              <a:t> – 02:00 UTC                                     </a:t>
            </a:r>
            <a:r>
              <a:rPr lang="en-US" b="1" dirty="0"/>
              <a:t>December</a:t>
            </a:r>
            <a:r>
              <a:rPr lang="en-US" dirty="0"/>
              <a:t> – 02:00 UTC</a:t>
            </a:r>
          </a:p>
          <a:p>
            <a:pPr>
              <a:buNone/>
            </a:pPr>
            <a:endParaRPr lang="en-US" dirty="0"/>
          </a:p>
          <a:p>
            <a:pPr>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9FA85E6F-687C-48B9-8E8B-7B1A2D2C33EB}"/>
              </a:ext>
            </a:extLst>
          </p:cNvPr>
          <p:cNvSpPr txBox="1"/>
          <p:nvPr/>
        </p:nvSpPr>
        <p:spPr>
          <a:xfrm>
            <a:off x="1594656" y="1378776"/>
            <a:ext cx="9302351" cy="369332"/>
          </a:xfrm>
          <a:prstGeom prst="rect">
            <a:avLst/>
          </a:prstGeom>
          <a:noFill/>
        </p:spPr>
        <p:txBody>
          <a:bodyPr wrap="square" rtlCol="0">
            <a:spAutoFit/>
          </a:bodyPr>
          <a:lstStyle/>
          <a:p>
            <a:pPr algn="ctr"/>
            <a:r>
              <a:rPr lang="en-US" b="1" dirty="0"/>
              <a:t> </a:t>
            </a:r>
            <a:endParaRPr lang="en-US" dirty="0"/>
          </a:p>
        </p:txBody>
      </p:sp>
    </p:spTree>
    <p:extLst>
      <p:ext uri="{BB962C8B-B14F-4D97-AF65-F5344CB8AC3E}">
        <p14:creationId xmlns:p14="http://schemas.microsoft.com/office/powerpoint/2010/main" val="402223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35E51-FB69-3CD6-584E-1F0FE5518352}"/>
              </a:ext>
            </a:extLst>
          </p:cNvPr>
          <p:cNvSpPr>
            <a:spLocks noGrp="1"/>
          </p:cNvSpPr>
          <p:nvPr>
            <p:ph type="title"/>
          </p:nvPr>
        </p:nvSpPr>
        <p:spPr>
          <a:xfrm>
            <a:off x="609600" y="709952"/>
            <a:ext cx="10744200" cy="616601"/>
          </a:xfrm>
        </p:spPr>
        <p:txBody>
          <a:bodyPr/>
          <a:lstStyle/>
          <a:p>
            <a:pPr algn="ctr"/>
            <a:r>
              <a:rPr lang="en-US" dirty="0">
                <a:ea typeface="+mj-lt"/>
                <a:cs typeface="+mj-lt"/>
              </a:rPr>
              <a:t>Git Clang Format</a:t>
            </a:r>
            <a:endParaRPr lang="en-US" dirty="0"/>
          </a:p>
        </p:txBody>
      </p:sp>
      <p:sp>
        <p:nvSpPr>
          <p:cNvPr id="4" name="Slide Number Placeholder 3">
            <a:extLst>
              <a:ext uri="{FF2B5EF4-FFF2-40B4-BE49-F238E27FC236}">
                <a16:creationId xmlns:a16="http://schemas.microsoft.com/office/drawing/2014/main" id="{03FB949C-FD04-FC49-B7F6-570D0B378650}"/>
              </a:ext>
            </a:extLst>
          </p:cNvPr>
          <p:cNvSpPr>
            <a:spLocks noGrp="1"/>
          </p:cNvSpPr>
          <p:nvPr>
            <p:ph type="sldNum" sz="quarter" idx="12"/>
          </p:nvPr>
        </p:nvSpPr>
        <p:spPr/>
        <p:txBody>
          <a:bodyPr/>
          <a:lstStyle/>
          <a:p>
            <a:fld id="{3F65F2A4-CAB0-415D-9BB9-FB2BDBFEDCBE}" type="slidenum">
              <a:rPr lang="en-US" smtClean="0"/>
              <a:pPr/>
              <a:t>5</a:t>
            </a:fld>
            <a:endParaRPr lang="en-US"/>
          </a:p>
        </p:txBody>
      </p:sp>
      <p:sp>
        <p:nvSpPr>
          <p:cNvPr id="7" name="Text Placeholder 6">
            <a:extLst>
              <a:ext uri="{FF2B5EF4-FFF2-40B4-BE49-F238E27FC236}">
                <a16:creationId xmlns:a16="http://schemas.microsoft.com/office/drawing/2014/main" id="{F70B66B2-757E-2590-F54C-900BEFA218DC}"/>
              </a:ext>
            </a:extLst>
          </p:cNvPr>
          <p:cNvSpPr>
            <a:spLocks noGrp="1"/>
          </p:cNvSpPr>
          <p:nvPr>
            <p:ph type="body" idx="11"/>
          </p:nvPr>
        </p:nvSpPr>
        <p:spPr>
          <a:xfrm>
            <a:off x="609600" y="1448116"/>
            <a:ext cx="10892117" cy="3572000"/>
          </a:xfrm>
        </p:spPr>
        <p:txBody>
          <a:bodyPr/>
          <a:lstStyle/>
          <a:p>
            <a:pPr marL="169329" indent="0" algn="ctr">
              <a:buNone/>
            </a:pPr>
            <a:r>
              <a:rPr lang="en-US" dirty="0">
                <a:hlinkClick r:id="rId2"/>
              </a:rPr>
              <a:t>https://github.com/gem5/gem5/pull/2525</a:t>
            </a:r>
            <a:r>
              <a:rPr lang="en-US" dirty="0"/>
              <a:t> Serves as good example of some issues</a:t>
            </a:r>
          </a:p>
          <a:p>
            <a:endParaRPr lang="en-US" dirty="0"/>
          </a:p>
          <a:p>
            <a:pPr marL="169329" indent="0">
              <a:buNone/>
            </a:pPr>
            <a:r>
              <a:rPr lang="en-US" dirty="0"/>
              <a:t>CI Tests failed due to wrong formatting on two small lines changed in file with no real explanation. Just “Git Clang Format Failed” --- we need to explain better how to get these tests to pass</a:t>
            </a:r>
          </a:p>
          <a:p>
            <a:endParaRPr lang="en-US" dirty="0"/>
          </a:p>
          <a:p>
            <a:pPr marL="169329" indent="0">
              <a:buNone/>
            </a:pPr>
            <a:r>
              <a:rPr lang="en-US" dirty="0"/>
              <a:t>The user submitted a patch to fix the PR by clang formatting the whole file. The tests do pass, but this isn’t what we want him to do. Not sure exactly how he could do this per-line after pushing  given that PR contains two commits.</a:t>
            </a:r>
          </a:p>
          <a:p>
            <a:pPr marL="169329" indent="0">
              <a:buNone/>
            </a:pPr>
            <a:endParaRPr lang="en-US" dirty="0"/>
          </a:p>
          <a:p>
            <a:pPr marL="169329" indent="0">
              <a:buNone/>
            </a:pPr>
            <a:r>
              <a:rPr lang="en-US" dirty="0"/>
              <a:t>In this case do we want to just format these two lines when the rest are not formatted in the same manner?</a:t>
            </a:r>
          </a:p>
          <a:p>
            <a:pPr marL="169329" indent="0">
              <a:buNone/>
            </a:pPr>
            <a:endParaRPr lang="en-US" dirty="0"/>
          </a:p>
          <a:p>
            <a:pPr marL="169329" indent="0">
              <a:buNone/>
            </a:pPr>
            <a:endParaRPr lang="en-US" dirty="0"/>
          </a:p>
        </p:txBody>
      </p:sp>
    </p:spTree>
    <p:extLst>
      <p:ext uri="{BB962C8B-B14F-4D97-AF65-F5344CB8AC3E}">
        <p14:creationId xmlns:p14="http://schemas.microsoft.com/office/powerpoint/2010/main" val="4183120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4FA2F-48B5-52B9-A1C9-4FE9727719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A91043-F4EE-39E8-315B-9C160E56635A}"/>
              </a:ext>
            </a:extLst>
          </p:cNvPr>
          <p:cNvSpPr>
            <a:spLocks noGrp="1"/>
          </p:cNvSpPr>
          <p:nvPr>
            <p:ph type="title"/>
          </p:nvPr>
        </p:nvSpPr>
        <p:spPr>
          <a:xfrm>
            <a:off x="1233507" y="655592"/>
            <a:ext cx="9724981" cy="616601"/>
          </a:xfrm>
        </p:spPr>
        <p:txBody>
          <a:bodyPr/>
          <a:lstStyle/>
          <a:p>
            <a:pPr algn="ctr"/>
            <a:r>
              <a:rPr lang="en-US" dirty="0"/>
              <a:t>Open Mic: Anyone got anything they want to bring up?</a:t>
            </a:r>
          </a:p>
        </p:txBody>
      </p:sp>
      <p:sp>
        <p:nvSpPr>
          <p:cNvPr id="3" name="Text Placeholder 2">
            <a:extLst>
              <a:ext uri="{FF2B5EF4-FFF2-40B4-BE49-F238E27FC236}">
                <a16:creationId xmlns:a16="http://schemas.microsoft.com/office/drawing/2014/main" id="{46D6A78F-DAAD-3D53-3779-D3C5C5DA7A5E}"/>
              </a:ext>
            </a:extLst>
          </p:cNvPr>
          <p:cNvSpPr>
            <a:spLocks noGrp="1"/>
          </p:cNvSpPr>
          <p:nvPr>
            <p:ph type="body" idx="11"/>
          </p:nvPr>
        </p:nvSpPr>
        <p:spPr>
          <a:xfrm>
            <a:off x="3328531" y="2826235"/>
            <a:ext cx="5534932" cy="2296749"/>
          </a:xfrm>
        </p:spPr>
        <p:txBody>
          <a:bodyPr/>
          <a:lstStyle/>
          <a:p>
            <a:pPr marL="169329" indent="0" algn="ctr">
              <a:buNone/>
            </a:pPr>
            <a:r>
              <a:rPr lang="en-US" dirty="0"/>
              <a:t>Any questions?</a:t>
            </a:r>
          </a:p>
          <a:p>
            <a:endParaRPr lang="en-US" dirty="0"/>
          </a:p>
          <a:p>
            <a:pPr marL="169329" indent="0" algn="ctr">
              <a:buNone/>
            </a:pPr>
            <a:r>
              <a:rPr lang="en-US" dirty="0"/>
              <a:t>Concerns?</a:t>
            </a:r>
          </a:p>
          <a:p>
            <a:pPr marL="169329" indent="0" algn="ctr">
              <a:buNone/>
            </a:pPr>
            <a:endParaRPr lang="en-US" dirty="0"/>
          </a:p>
          <a:p>
            <a:pPr marL="169329" indent="0" algn="ctr">
              <a:buNone/>
            </a:pPr>
            <a:r>
              <a:rPr lang="en-US" dirty="0"/>
              <a:t>Anything worth talking about?</a:t>
            </a:r>
          </a:p>
        </p:txBody>
      </p:sp>
      <p:sp>
        <p:nvSpPr>
          <p:cNvPr id="4" name="Slide Number Placeholder 3">
            <a:extLst>
              <a:ext uri="{FF2B5EF4-FFF2-40B4-BE49-F238E27FC236}">
                <a16:creationId xmlns:a16="http://schemas.microsoft.com/office/drawing/2014/main" id="{33CF54D2-3F72-F360-709D-2B3FA45C5CE0}"/>
              </a:ext>
            </a:extLst>
          </p:cNvPr>
          <p:cNvSpPr>
            <a:spLocks noGrp="1"/>
          </p:cNvSpPr>
          <p:nvPr>
            <p:ph type="sldNum" sz="quarter" idx="12"/>
          </p:nvPr>
        </p:nvSpPr>
        <p:spPr/>
        <p:txBody>
          <a:bodyPr/>
          <a:lstStyle/>
          <a:p>
            <a:fld id="{3F65F2A4-CAB0-415D-9BB9-FB2BDBFEDCBE}" type="slidenum">
              <a:rPr lang="en-US" smtClean="0"/>
              <a:pPr/>
              <a:t>6</a:t>
            </a:fld>
            <a:endParaRPr lang="en-US"/>
          </a:p>
        </p:txBody>
      </p:sp>
    </p:spTree>
    <p:extLst>
      <p:ext uri="{BB962C8B-B14F-4D97-AF65-F5344CB8AC3E}">
        <p14:creationId xmlns:p14="http://schemas.microsoft.com/office/powerpoint/2010/main" val="1845035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12575</TotalTime>
  <Words>382</Words>
  <Application>Microsoft Macintosh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Calibri</vt:lpstr>
      <vt:lpstr>Calibri Light</vt:lpstr>
      <vt:lpstr>Office Theme</vt:lpstr>
      <vt:lpstr>Monthly developers' meeting</vt:lpstr>
      <vt:lpstr>Thank you all for attending</vt:lpstr>
      <vt:lpstr>Meeting times</vt:lpstr>
      <vt:lpstr> New, fairer schedule</vt:lpstr>
      <vt:lpstr>Git Clang Format</vt:lpstr>
      <vt:lpstr>Open Mic: Anyone got anything they want to bring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Bobby Bruce</dc:creator>
  <cp:lastModifiedBy>Bobby Bruce</cp:lastModifiedBy>
  <cp:revision>10</cp:revision>
  <dcterms:created xsi:type="dcterms:W3CDTF">2024-10-10T13:12:35Z</dcterms:created>
  <dcterms:modified xsi:type="dcterms:W3CDTF">2025-08-15T02:29:02Z</dcterms:modified>
</cp:coreProperties>
</file>