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322" r:id="rId3"/>
    <p:sldId id="329" r:id="rId4"/>
    <p:sldId id="258" r:id="rId5"/>
    <p:sldId id="327" r:id="rId6"/>
    <p:sldId id="330" r:id="rId7"/>
    <p:sldId id="32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1AC59F-0796-1443-A6A1-5DF45163AB7A}" v="23" dt="2025-06-12T08:19:27.7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10"/>
    <p:restoredTop sz="94653"/>
  </p:normalViewPr>
  <p:slideViewPr>
    <p:cSldViewPr snapToGrid="0">
      <p:cViewPr varScale="1">
        <p:scale>
          <a:sx n="143" d="100"/>
          <a:sy n="143" d="100"/>
        </p:scale>
        <p:origin x="216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bby Bruce" userId="3058c8c1-4bfd-455e-878e-43f1fa6ea2d1" providerId="ADAL" clId="{2E1AC59F-0796-1443-A6A1-5DF45163AB7A}"/>
    <pc:docChg chg="undo custSel mod addSld delSld modSld sldOrd">
      <pc:chgData name="Bobby Bruce" userId="3058c8c1-4bfd-455e-878e-43f1fa6ea2d1" providerId="ADAL" clId="{2E1AC59F-0796-1443-A6A1-5DF45163AB7A}" dt="2025-06-12T08:19:35.986" v="2217" actId="478"/>
      <pc:docMkLst>
        <pc:docMk/>
      </pc:docMkLst>
      <pc:sldChg chg="modSp mod">
        <pc:chgData name="Bobby Bruce" userId="3058c8c1-4bfd-455e-878e-43f1fa6ea2d1" providerId="ADAL" clId="{2E1AC59F-0796-1443-A6A1-5DF45163AB7A}" dt="2025-06-12T08:19:28.635" v="2215" actId="20577"/>
        <pc:sldMkLst>
          <pc:docMk/>
          <pc:sldMk cId="4183120827" sldId="258"/>
        </pc:sldMkLst>
        <pc:spChg chg="mod">
          <ac:chgData name="Bobby Bruce" userId="3058c8c1-4bfd-455e-878e-43f1fa6ea2d1" providerId="ADAL" clId="{2E1AC59F-0796-1443-A6A1-5DF45163AB7A}" dt="2025-06-12T08:19:28.635" v="2215" actId="20577"/>
          <ac:spMkLst>
            <pc:docMk/>
            <pc:sldMk cId="4183120827" sldId="258"/>
            <ac:spMk id="7" creationId="{F70B66B2-757E-2590-F54C-900BEFA218DC}"/>
          </ac:spMkLst>
        </pc:spChg>
      </pc:sldChg>
      <pc:sldChg chg="modSp mod">
        <pc:chgData name="Bobby Bruce" userId="3058c8c1-4bfd-455e-878e-43f1fa6ea2d1" providerId="ADAL" clId="{2E1AC59F-0796-1443-A6A1-5DF45163AB7A}" dt="2025-06-12T07:18:34.639" v="1589" actId="1076"/>
        <pc:sldMkLst>
          <pc:docMk/>
          <pc:sldMk cId="2679939257" sldId="322"/>
        </pc:sldMkLst>
        <pc:spChg chg="mod">
          <ac:chgData name="Bobby Bruce" userId="3058c8c1-4bfd-455e-878e-43f1fa6ea2d1" providerId="ADAL" clId="{2E1AC59F-0796-1443-A6A1-5DF45163AB7A}" dt="2025-06-12T07:18:34.639" v="1589" actId="1076"/>
          <ac:spMkLst>
            <pc:docMk/>
            <pc:sldMk cId="2679939257" sldId="322"/>
            <ac:spMk id="8" creationId="{109DBFAC-AFC2-E42B-6B83-58FE90D12D69}"/>
          </ac:spMkLst>
        </pc:spChg>
      </pc:sldChg>
      <pc:sldChg chg="addSp delSp modSp add mod">
        <pc:chgData name="Bobby Bruce" userId="3058c8c1-4bfd-455e-878e-43f1fa6ea2d1" providerId="ADAL" clId="{2E1AC59F-0796-1443-A6A1-5DF45163AB7A}" dt="2025-06-12T08:19:35.986" v="2217" actId="478"/>
        <pc:sldMkLst>
          <pc:docMk/>
          <pc:sldMk cId="1014999679" sldId="325"/>
        </pc:sldMkLst>
        <pc:spChg chg="mod">
          <ac:chgData name="Bobby Bruce" userId="3058c8c1-4bfd-455e-878e-43f1fa6ea2d1" providerId="ADAL" clId="{2E1AC59F-0796-1443-A6A1-5DF45163AB7A}" dt="2025-06-12T00:29:18.858" v="79" actId="1076"/>
          <ac:spMkLst>
            <pc:docMk/>
            <pc:sldMk cId="1014999679" sldId="325"/>
            <ac:spMk id="2" creationId="{E8EC6DF2-343C-52C9-F5B0-3BA53A1E59D5}"/>
          </ac:spMkLst>
        </pc:spChg>
        <pc:spChg chg="del mod">
          <ac:chgData name="Bobby Bruce" userId="3058c8c1-4bfd-455e-878e-43f1fa6ea2d1" providerId="ADAL" clId="{2E1AC59F-0796-1443-A6A1-5DF45163AB7A}" dt="2025-06-12T08:19:35.986" v="2217" actId="478"/>
          <ac:spMkLst>
            <pc:docMk/>
            <pc:sldMk cId="1014999679" sldId="325"/>
            <ac:spMk id="7" creationId="{0022FC44-8487-CE79-B121-D890E0BC1B6C}"/>
          </ac:spMkLst>
        </pc:spChg>
        <pc:picChg chg="add mod">
          <ac:chgData name="Bobby Bruce" userId="3058c8c1-4bfd-455e-878e-43f1fa6ea2d1" providerId="ADAL" clId="{2E1AC59F-0796-1443-A6A1-5DF45163AB7A}" dt="2025-06-12T00:29:20.076" v="80" actId="1076"/>
          <ac:picMkLst>
            <pc:docMk/>
            <pc:sldMk cId="1014999679" sldId="325"/>
            <ac:picMk id="5" creationId="{C072AFAF-13F8-7B48-0797-AA787C10F04C}"/>
          </ac:picMkLst>
        </pc:picChg>
      </pc:sldChg>
      <pc:sldChg chg="modSp add del mod ord">
        <pc:chgData name="Bobby Bruce" userId="3058c8c1-4bfd-455e-878e-43f1fa6ea2d1" providerId="ADAL" clId="{2E1AC59F-0796-1443-A6A1-5DF45163AB7A}" dt="2025-06-12T07:17:04.584" v="1456" actId="2696"/>
        <pc:sldMkLst>
          <pc:docMk/>
          <pc:sldMk cId="4078118039" sldId="326"/>
        </pc:sldMkLst>
        <pc:spChg chg="mod">
          <ac:chgData name="Bobby Bruce" userId="3058c8c1-4bfd-455e-878e-43f1fa6ea2d1" providerId="ADAL" clId="{2E1AC59F-0796-1443-A6A1-5DF45163AB7A}" dt="2025-06-12T00:29:42.740" v="96" actId="20577"/>
          <ac:spMkLst>
            <pc:docMk/>
            <pc:sldMk cId="4078118039" sldId="326"/>
            <ac:spMk id="2" creationId="{469992C3-BC38-9BCB-269A-E5120348CA07}"/>
          </ac:spMkLst>
        </pc:spChg>
        <pc:spChg chg="mod">
          <ac:chgData name="Bobby Bruce" userId="3058c8c1-4bfd-455e-878e-43f1fa6ea2d1" providerId="ADAL" clId="{2E1AC59F-0796-1443-A6A1-5DF45163AB7A}" dt="2025-06-12T01:40:51.876" v="379" actId="20577"/>
          <ac:spMkLst>
            <pc:docMk/>
            <pc:sldMk cId="4078118039" sldId="326"/>
            <ac:spMk id="7" creationId="{BD692688-661C-BBCD-C7CF-6FD49A7AB682}"/>
          </ac:spMkLst>
        </pc:spChg>
      </pc:sldChg>
      <pc:sldChg chg="addSp modSp add mod">
        <pc:chgData name="Bobby Bruce" userId="3058c8c1-4bfd-455e-878e-43f1fa6ea2d1" providerId="ADAL" clId="{2E1AC59F-0796-1443-A6A1-5DF45163AB7A}" dt="2025-06-12T07:17:22.416" v="1469" actId="20577"/>
        <pc:sldMkLst>
          <pc:docMk/>
          <pc:sldMk cId="4129169641" sldId="327"/>
        </pc:sldMkLst>
        <pc:spChg chg="mod">
          <ac:chgData name="Bobby Bruce" userId="3058c8c1-4bfd-455e-878e-43f1fa6ea2d1" providerId="ADAL" clId="{2E1AC59F-0796-1443-A6A1-5DF45163AB7A}" dt="2025-06-12T07:17:22.416" v="1469" actId="20577"/>
          <ac:spMkLst>
            <pc:docMk/>
            <pc:sldMk cId="4129169641" sldId="327"/>
            <ac:spMk id="2" creationId="{8A53BF4F-D4C6-6BFF-7AC4-F14608C41C91}"/>
          </ac:spMkLst>
        </pc:spChg>
        <pc:spChg chg="add mod">
          <ac:chgData name="Bobby Bruce" userId="3058c8c1-4bfd-455e-878e-43f1fa6ea2d1" providerId="ADAL" clId="{2E1AC59F-0796-1443-A6A1-5DF45163AB7A}" dt="2025-06-12T07:04:46.899" v="1008"/>
          <ac:spMkLst>
            <pc:docMk/>
            <pc:sldMk cId="4129169641" sldId="327"/>
            <ac:spMk id="3" creationId="{BE123781-353F-B404-F1A3-E29BCD646860}"/>
          </ac:spMkLst>
        </pc:spChg>
        <pc:spChg chg="add mod">
          <ac:chgData name="Bobby Bruce" userId="3058c8c1-4bfd-455e-878e-43f1fa6ea2d1" providerId="ADAL" clId="{2E1AC59F-0796-1443-A6A1-5DF45163AB7A}" dt="2025-06-12T07:08:44.741" v="1117" actId="20577"/>
          <ac:spMkLst>
            <pc:docMk/>
            <pc:sldMk cId="4129169641" sldId="327"/>
            <ac:spMk id="5" creationId="{463167DD-93F1-A90C-DD5A-97FAE91C345A}"/>
          </ac:spMkLst>
        </pc:spChg>
        <pc:spChg chg="mod">
          <ac:chgData name="Bobby Bruce" userId="3058c8c1-4bfd-455e-878e-43f1fa6ea2d1" providerId="ADAL" clId="{2E1AC59F-0796-1443-A6A1-5DF45163AB7A}" dt="2025-06-12T07:08:54.962" v="1119" actId="1076"/>
          <ac:spMkLst>
            <pc:docMk/>
            <pc:sldMk cId="4129169641" sldId="327"/>
            <ac:spMk id="7" creationId="{0C097E8F-D46E-9FE7-84D0-CBB2DCE48560}"/>
          </ac:spMkLst>
        </pc:spChg>
      </pc:sldChg>
      <pc:sldChg chg="addSp delSp modSp add mod">
        <pc:chgData name="Bobby Bruce" userId="3058c8c1-4bfd-455e-878e-43f1fa6ea2d1" providerId="ADAL" clId="{2E1AC59F-0796-1443-A6A1-5DF45163AB7A}" dt="2025-06-12T07:18:11.671" v="1585" actId="1076"/>
        <pc:sldMkLst>
          <pc:docMk/>
          <pc:sldMk cId="2622557818" sldId="328"/>
        </pc:sldMkLst>
        <pc:spChg chg="mod">
          <ac:chgData name="Bobby Bruce" userId="3058c8c1-4bfd-455e-878e-43f1fa6ea2d1" providerId="ADAL" clId="{2E1AC59F-0796-1443-A6A1-5DF45163AB7A}" dt="2025-06-12T07:18:08.925" v="1584" actId="20577"/>
          <ac:spMkLst>
            <pc:docMk/>
            <pc:sldMk cId="2622557818" sldId="328"/>
            <ac:spMk id="2" creationId="{E7189F00-C56E-2B4A-24C0-ACF755E15627}"/>
          </ac:spMkLst>
        </pc:spChg>
        <pc:spChg chg="del">
          <ac:chgData name="Bobby Bruce" userId="3058c8c1-4bfd-455e-878e-43f1fa6ea2d1" providerId="ADAL" clId="{2E1AC59F-0796-1443-A6A1-5DF45163AB7A}" dt="2025-06-12T07:09:01.129" v="1121" actId="478"/>
          <ac:spMkLst>
            <pc:docMk/>
            <pc:sldMk cId="2622557818" sldId="328"/>
            <ac:spMk id="5" creationId="{D2C2FAC8-1FC0-68FB-9B86-AEAF59729D32}"/>
          </ac:spMkLst>
        </pc:spChg>
        <pc:spChg chg="add mod">
          <ac:chgData name="Bobby Bruce" userId="3058c8c1-4bfd-455e-878e-43f1fa6ea2d1" providerId="ADAL" clId="{2E1AC59F-0796-1443-A6A1-5DF45163AB7A}" dt="2025-06-12T07:18:11.671" v="1585" actId="1076"/>
          <ac:spMkLst>
            <pc:docMk/>
            <pc:sldMk cId="2622557818" sldId="328"/>
            <ac:spMk id="6" creationId="{B1008182-235E-2DEA-E896-05CDD3C5455B}"/>
          </ac:spMkLst>
        </pc:spChg>
        <pc:spChg chg="del">
          <ac:chgData name="Bobby Bruce" userId="3058c8c1-4bfd-455e-878e-43f1fa6ea2d1" providerId="ADAL" clId="{2E1AC59F-0796-1443-A6A1-5DF45163AB7A}" dt="2025-06-12T07:09:03.567" v="1122" actId="478"/>
          <ac:spMkLst>
            <pc:docMk/>
            <pc:sldMk cId="2622557818" sldId="328"/>
            <ac:spMk id="7" creationId="{D7C51CA8-7B25-1496-21AC-D02618790DD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39BFF-CD3B-8353-482D-1DEDDF5B68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257D7F-9BCE-3917-6B12-185AA41935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B7C0B1-8BBE-FF33-E003-0994F0FA6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D4E08-C438-1C43-96A0-54D2654294B3}" type="datetimeFigureOut">
              <a:rPr lang="en-US" smtClean="0"/>
              <a:t>7/10/25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DE6FF-8301-8BDF-7E9B-23725A28A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D2C81-76D5-822F-2F03-2810F0689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FBB3-04EE-9546-AFE6-18EC32C78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18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FA4C3-B98E-C058-E6B7-253DA5B25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3D6313-15C7-2768-76F8-14B2488102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B3141-FFA8-9B99-0CFA-422B90329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D4E08-C438-1C43-96A0-54D2654294B3}" type="datetimeFigureOut">
              <a:rPr lang="en-US" smtClean="0"/>
              <a:t>7/10/25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9FFC8-EF41-8C91-CC42-6EF2FFA6A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7A4EF-A9C4-E95D-BCDB-57027FBD6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FBB3-04EE-9546-AFE6-18EC32C78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81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069812-7B08-5801-943E-A5E00238F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1A3400-0B52-3764-2B83-739DA860FB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1B8A8-9782-3006-227A-22C122059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D4E08-C438-1C43-96A0-54D2654294B3}" type="datetimeFigureOut">
              <a:rPr lang="en-US" smtClean="0"/>
              <a:t>7/10/25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25951-6905-B70C-7BC6-5074D1AB3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FF5DE-428E-BD58-BD2E-D482458EC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FBB3-04EE-9546-AFE6-18EC32C78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589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11;p2">
            <a:extLst>
              <a:ext uri="{FF2B5EF4-FFF2-40B4-BE49-F238E27FC236}">
                <a16:creationId xmlns:a16="http://schemas.microsoft.com/office/drawing/2014/main" id="{82463658-F057-945E-C276-42D1E6729560}"/>
              </a:ext>
            </a:extLst>
          </p:cNvPr>
          <p:cNvSpPr/>
          <p:nvPr userDrawn="1"/>
        </p:nvSpPr>
        <p:spPr>
          <a:xfrm rot="5400000">
            <a:off x="-404500" y="2889207"/>
            <a:ext cx="1888400" cy="1079600"/>
          </a:xfrm>
          <a:prstGeom prst="triangle">
            <a:avLst>
              <a:gd name="adj" fmla="val 50000"/>
            </a:avLst>
          </a:prstGeom>
          <a:solidFill>
            <a:srgbClr val="008EB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" name="Google Shape;15;p12" descr="Logo&#10;&#10;Description automatically generated">
            <a:extLst>
              <a:ext uri="{FF2B5EF4-FFF2-40B4-BE49-F238E27FC236}">
                <a16:creationId xmlns:a16="http://schemas.microsoft.com/office/drawing/2014/main" id="{60E11C9C-8B31-B15D-1655-FE25991E8D81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 l="11040" r="9857"/>
          <a:stretch/>
        </p:blipFill>
        <p:spPr>
          <a:xfrm>
            <a:off x="8776448" y="1334832"/>
            <a:ext cx="3058245" cy="418833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51;p9">
            <a:extLst>
              <a:ext uri="{FF2B5EF4-FFF2-40B4-BE49-F238E27FC236}">
                <a16:creationId xmlns:a16="http://schemas.microsoft.com/office/drawing/2014/main" id="{6E0905D9-2AE1-FF1A-43AF-477F3B6A0D1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478753" y="3740347"/>
            <a:ext cx="6616800" cy="126571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>
              <a:spcBef>
                <a:spcPts val="480"/>
              </a:spcBef>
              <a:spcAft>
                <a:spcPts val="0"/>
              </a:spcAft>
              <a:buSzPts val="1800"/>
              <a:buNone/>
              <a:defRPr sz="2400">
                <a:solidFill>
                  <a:srgbClr val="3A3F5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/>
          </a:p>
        </p:txBody>
      </p:sp>
      <p:sp>
        <p:nvSpPr>
          <p:cNvPr id="5" name="Google Shape;10;p2">
            <a:extLst>
              <a:ext uri="{FF2B5EF4-FFF2-40B4-BE49-F238E27FC236}">
                <a16:creationId xmlns:a16="http://schemas.microsoft.com/office/drawing/2014/main" id="{ABC5E6D8-B284-2E61-20B5-68C03155222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478753" y="1334832"/>
            <a:ext cx="6616800" cy="188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b="0">
                <a:solidFill>
                  <a:srgbClr val="3A3F50"/>
                </a:solidFill>
                <a:latin typeface="+mj-lt"/>
              </a:defRPr>
            </a:lvl1pPr>
            <a:lvl2pPr lv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97006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36;p7">
            <a:extLst>
              <a:ext uri="{FF2B5EF4-FFF2-40B4-BE49-F238E27FC236}">
                <a16:creationId xmlns:a16="http://schemas.microsoft.com/office/drawing/2014/main" id="{680A93C3-F8A6-B5DC-B8B1-5D4B74CF1A06}"/>
              </a:ext>
            </a:extLst>
          </p:cNvPr>
          <p:cNvSpPr/>
          <p:nvPr userDrawn="1"/>
        </p:nvSpPr>
        <p:spPr>
          <a:xfrm flipH="1">
            <a:off x="11358283" y="6221506"/>
            <a:ext cx="848917" cy="636495"/>
          </a:xfrm>
          <a:prstGeom prst="rtTriangle">
            <a:avLst/>
          </a:prstGeom>
          <a:solidFill>
            <a:srgbClr val="008EB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Google Shape;37;p7">
            <a:extLst>
              <a:ext uri="{FF2B5EF4-FFF2-40B4-BE49-F238E27FC236}">
                <a16:creationId xmlns:a16="http://schemas.microsoft.com/office/drawing/2014/main" id="{07AD3959-2DB2-B4DB-8150-7DFDEEE62BAB}"/>
              </a:ext>
            </a:extLst>
          </p:cNvPr>
          <p:cNvSpPr/>
          <p:nvPr userDrawn="1"/>
        </p:nvSpPr>
        <p:spPr>
          <a:xfrm rot="5400000">
            <a:off x="-133800" y="965980"/>
            <a:ext cx="624800" cy="357200"/>
          </a:xfrm>
          <a:prstGeom prst="triangle">
            <a:avLst>
              <a:gd name="adj" fmla="val 50000"/>
            </a:avLst>
          </a:prstGeom>
          <a:solidFill>
            <a:srgbClr val="008EB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Google Shape;38;p7">
            <a:extLst>
              <a:ext uri="{FF2B5EF4-FFF2-40B4-BE49-F238E27FC236}">
                <a16:creationId xmlns:a16="http://schemas.microsoft.com/office/drawing/2014/main" id="{9591AC91-4CFF-DD86-DA05-452C590CE24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0" y="709952"/>
            <a:ext cx="7521200" cy="616601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0">
                <a:solidFill>
                  <a:srgbClr val="3A3F50"/>
                </a:solidFill>
                <a:latin typeface="+mj-lt"/>
                <a:cs typeface="Calibri" panose="020F050202020403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EEEC03C7-58C9-791C-A3EE-E8303448D5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930" y="6035117"/>
            <a:ext cx="2062141" cy="822884"/>
          </a:xfrm>
          <a:prstGeom prst="rect">
            <a:avLst/>
          </a:prstGeom>
        </p:spPr>
      </p:pic>
      <p:sp>
        <p:nvSpPr>
          <p:cNvPr id="2" name="Google Shape;39;p7">
            <a:extLst>
              <a:ext uri="{FF2B5EF4-FFF2-40B4-BE49-F238E27FC236}">
                <a16:creationId xmlns:a16="http://schemas.microsoft.com/office/drawing/2014/main" id="{BA3729D3-DC5C-3AF8-7DE1-48FF2E59E740}"/>
              </a:ext>
            </a:extLst>
          </p:cNvPr>
          <p:cNvSpPr txBox="1">
            <a:spLocks noGrp="1"/>
          </p:cNvSpPr>
          <p:nvPr>
            <p:ph type="body" idx="11"/>
          </p:nvPr>
        </p:nvSpPr>
        <p:spPr>
          <a:xfrm>
            <a:off x="609600" y="1833879"/>
            <a:ext cx="10892117" cy="3572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40256" rtl="0">
              <a:spcBef>
                <a:spcPts val="800"/>
              </a:spcBef>
              <a:spcAft>
                <a:spcPts val="0"/>
              </a:spcAft>
              <a:buClr>
                <a:srgbClr val="008EB0"/>
              </a:buClr>
              <a:buSzPts val="1600"/>
              <a:buChar char="▸"/>
              <a:defRPr sz="2133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1219170" lvl="1" indent="-440256" rtl="0">
              <a:spcBef>
                <a:spcPts val="800"/>
              </a:spcBef>
              <a:spcAft>
                <a:spcPts val="0"/>
              </a:spcAft>
              <a:buSzPts val="1600"/>
              <a:buChar char="▹"/>
              <a:defRPr sz="2133"/>
            </a:lvl2pPr>
            <a:lvl3pPr marL="1828754" lvl="2" indent="-440256" rtl="0">
              <a:spcBef>
                <a:spcPts val="800"/>
              </a:spcBef>
              <a:spcAft>
                <a:spcPts val="0"/>
              </a:spcAft>
              <a:buSzPts val="1600"/>
              <a:buChar char="▹"/>
              <a:defRPr sz="2133"/>
            </a:lvl3pPr>
            <a:lvl4pPr marL="2438339" lvl="3" indent="-440256" rtl="0">
              <a:spcBef>
                <a:spcPts val="800"/>
              </a:spcBef>
              <a:spcAft>
                <a:spcPts val="0"/>
              </a:spcAft>
              <a:buSzPts val="1600"/>
              <a:buChar char="▹"/>
              <a:defRPr sz="2133"/>
            </a:lvl4pPr>
            <a:lvl5pPr marL="3047924" lvl="4" indent="-440256" rtl="0">
              <a:spcBef>
                <a:spcPts val="800"/>
              </a:spcBef>
              <a:spcAft>
                <a:spcPts val="0"/>
              </a:spcAft>
              <a:buSzPts val="1600"/>
              <a:buChar char="▹"/>
              <a:defRPr sz="2133"/>
            </a:lvl5pPr>
            <a:lvl6pPr marL="3657509" lvl="5" indent="-440256" rtl="0">
              <a:spcBef>
                <a:spcPts val="800"/>
              </a:spcBef>
              <a:spcAft>
                <a:spcPts val="0"/>
              </a:spcAft>
              <a:buSzPts val="1600"/>
              <a:buChar char="▹"/>
              <a:defRPr sz="2133"/>
            </a:lvl6pPr>
            <a:lvl7pPr marL="4267093" lvl="6" indent="-440256" rtl="0">
              <a:spcBef>
                <a:spcPts val="800"/>
              </a:spcBef>
              <a:spcAft>
                <a:spcPts val="0"/>
              </a:spcAft>
              <a:buSzPts val="1600"/>
              <a:buChar char="▹"/>
              <a:defRPr sz="2133"/>
            </a:lvl7pPr>
            <a:lvl8pPr marL="4876678" lvl="7" indent="-440256" rtl="0">
              <a:spcBef>
                <a:spcPts val="800"/>
              </a:spcBef>
              <a:spcAft>
                <a:spcPts val="0"/>
              </a:spcAft>
              <a:buSzPts val="1600"/>
              <a:buChar char="▹"/>
              <a:defRPr sz="2133"/>
            </a:lvl8pPr>
            <a:lvl9pPr marL="5486263" lvl="8" indent="-440256" rtl="0">
              <a:spcBef>
                <a:spcPts val="800"/>
              </a:spcBef>
              <a:spcAft>
                <a:spcPts val="0"/>
              </a:spcAft>
              <a:buSzPts val="1600"/>
              <a:buChar char="▹"/>
              <a:defRPr sz="2133"/>
            </a:lvl9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89C2D-07EA-E9ED-324A-39740CAD0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5F2A4-CAB0-415D-9BB9-FB2BDBFED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5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B435F-EEE0-1C77-A026-2D3886E22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90290-1565-7390-D717-641C4FACA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D4DA9-22B9-7057-2A96-3A569DB76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D4E08-C438-1C43-96A0-54D2654294B3}" type="datetimeFigureOut">
              <a:rPr lang="en-US" smtClean="0"/>
              <a:t>7/10/25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1501E-4040-0865-8CCE-D73BE837F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B082-AEDE-E47B-A566-3B4484B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FBB3-04EE-9546-AFE6-18EC32C78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69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98C79-CB27-A9AC-7DC1-EDF33B45C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34301-EEBA-BA31-D42E-50402C542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067E5-9633-62D7-5BF3-E58AB1697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D4E08-C438-1C43-96A0-54D2654294B3}" type="datetimeFigureOut">
              <a:rPr lang="en-US" smtClean="0"/>
              <a:t>7/10/25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5732F-E4DF-AF07-A2BF-926D92C28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F06C7-4AC0-780D-C07B-53F556251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FBB3-04EE-9546-AFE6-18EC32C78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47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2AD38-456A-03DF-749B-CD44BAB12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A1B48-B293-7057-8C7B-EAF7FCBC48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703B1E-36C9-D6C2-7B60-A775F7FB84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AB5C30-7E50-E082-C796-DBA4A7007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D4E08-C438-1C43-96A0-54D2654294B3}" type="datetimeFigureOut">
              <a:rPr lang="en-US" smtClean="0"/>
              <a:t>7/10/25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CA4EB4-1CDE-3372-C6D6-F3F671BD0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459FFF-F33B-FF5A-2653-03F520AE0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FBB3-04EE-9546-AFE6-18EC32C78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89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B923C-5864-0EA9-99D2-94F052B87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16E52-A6CF-BBDF-4A0F-CD389FA123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040BD1-F648-8A5A-1D26-90F215094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3AB3FC-05AC-6CAE-0A44-A11D7DA13C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D46DB6-44B3-7ACE-F747-04270D3ED4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0E637F-1AE0-B311-2A65-11E221C18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D4E08-C438-1C43-96A0-54D2654294B3}" type="datetimeFigureOut">
              <a:rPr lang="en-US" smtClean="0"/>
              <a:t>7/10/25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D56927-5580-3180-9B2F-A95BA8D24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27C69D-1E12-469B-01AC-247C30E3A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FBB3-04EE-9546-AFE6-18EC32C78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29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73082-9D4A-1668-3CA4-F91D1E347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8FBC5F-64B6-005C-23D7-B3373C954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D4E08-C438-1C43-96A0-54D2654294B3}" type="datetimeFigureOut">
              <a:rPr lang="en-US" smtClean="0"/>
              <a:t>7/10/25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F0684A-BD09-3B19-E705-E0DE40BFF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5A426B-5144-D7DC-C733-791D0362D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FBB3-04EE-9546-AFE6-18EC32C78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65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A0E816-B17C-930A-5C9D-9C9B57131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D4E08-C438-1C43-96A0-54D2654294B3}" type="datetimeFigureOut">
              <a:rPr lang="en-US" smtClean="0"/>
              <a:t>7/10/25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2916F4-EB80-0F8C-BED9-25F3B6A1F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6FBEE8-ABA7-4F8E-EF69-8D061CC2F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FBB3-04EE-9546-AFE6-18EC32C78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85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D24BB-F080-E58D-CFE3-9ECB37392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6C806-D371-B820-5D2D-142C659FC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AE3B28-77D0-EEF7-FE79-13DF8BBCEE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36F55C-4309-1A6F-C7E3-4E33CB67D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D4E08-C438-1C43-96A0-54D2654294B3}" type="datetimeFigureOut">
              <a:rPr lang="en-US" smtClean="0"/>
              <a:t>7/10/25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28A93D-24E8-D5D9-584A-9534D0B6B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61A230-88FB-47E8-51B1-614B400FD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FBB3-04EE-9546-AFE6-18EC32C78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8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0806D-365C-164D-6AFC-5AAB4FCD1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FDF5A5-BDCD-310B-EF1F-4D53B6C531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09754E-04F1-288D-6D32-EF8DC05585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2F25D-4B63-70C9-0419-6FF3150E9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D4E08-C438-1C43-96A0-54D2654294B3}" type="datetimeFigureOut">
              <a:rPr lang="en-US" smtClean="0"/>
              <a:t>7/10/25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511167-6271-C803-13B0-75F62B313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28D798-F189-FDF3-60D6-65D66D257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FBB3-04EE-9546-AFE6-18EC32C78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7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24327A-C70B-02B8-8DCD-8AEFA7EB2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DA6A59-D899-78AD-81E6-E35F64B49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0E953-A02C-2EA6-C5A5-FD98D3072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6D4E08-C438-1C43-96A0-54D2654294B3}" type="datetimeFigureOut">
              <a:rPr lang="en-US" smtClean="0"/>
              <a:t>7/10/25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8317C-C613-6D98-D692-FDFE95F8A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6FB48-B7F0-A404-3BD2-31AEEC70E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91FBB3-04EE-9546-AFE6-18EC32C78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64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@gem5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gem5/gem5/pull/2436" TargetMode="External"/><Relationship Id="rId2" Type="http://schemas.openxmlformats.org/officeDocument/2006/relationships/hyperlink" Target="https://github.com/gem5/gem5/pull/2399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8D5BB0D-86C2-9CC4-E016-B376038D3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96701" y="4535126"/>
            <a:ext cx="5533409" cy="779825"/>
          </a:xfrm>
        </p:spPr>
        <p:txBody>
          <a:bodyPr/>
          <a:lstStyle/>
          <a:p>
            <a:r>
              <a:rPr lang="en-US" sz="4800" dirty="0">
                <a:latin typeface="+mj-lt"/>
                <a:ea typeface="Calibri Light"/>
                <a:cs typeface="Calibri Light"/>
              </a:rPr>
              <a:t>July 10</a:t>
            </a:r>
            <a:r>
              <a:rPr lang="en-US" sz="4800" baseline="30000" dirty="0">
                <a:latin typeface="+mj-lt"/>
                <a:ea typeface="Calibri Light"/>
                <a:cs typeface="Calibri Light"/>
              </a:rPr>
              <a:t>th</a:t>
            </a:r>
            <a:r>
              <a:rPr lang="en-US" sz="4800" dirty="0">
                <a:latin typeface="+mj-lt"/>
                <a:ea typeface="Calibri Light"/>
                <a:cs typeface="Calibri Light"/>
              </a:rPr>
              <a:t> 2025</a:t>
            </a:r>
            <a:endParaRPr lang="en-US" sz="4800" dirty="0">
              <a:latin typeface="+mj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06ABF71-5867-1099-E501-7C11B0605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7803" y="2484800"/>
            <a:ext cx="6616800" cy="1888400"/>
          </a:xfrm>
        </p:spPr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Monthly developers'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921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35E51-FB69-3CD6-584E-1F0FE5518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446" y="737431"/>
            <a:ext cx="8883584" cy="616601"/>
          </a:xfrm>
        </p:spPr>
        <p:txBody>
          <a:bodyPr/>
          <a:lstStyle/>
          <a:p>
            <a:pPr algn="ctr"/>
            <a:r>
              <a:rPr lang="en-US" b="0" dirty="0">
                <a:ea typeface="+mj-lt"/>
                <a:cs typeface="+mj-lt"/>
              </a:rPr>
              <a:t>In case you didn’t already know…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FB949C-FD04-FC49-B7F6-570D0B378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5F2A4-CAB0-415D-9BB9-FB2BDBFEDCB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9DBFAC-AFC2-E42B-6B83-58FE90D12D69}"/>
              </a:ext>
            </a:extLst>
          </p:cNvPr>
          <p:cNvSpPr txBox="1"/>
          <p:nvPr/>
        </p:nvSpPr>
        <p:spPr>
          <a:xfrm>
            <a:off x="2485114" y="1962365"/>
            <a:ext cx="70082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gem5 v25.0 was release last month. All-in-all a </a:t>
            </a:r>
            <a:r>
              <a:rPr lang="en-US" sz="2400" dirty="0" err="1"/>
              <a:t>sucessful</a:t>
            </a:r>
            <a:r>
              <a:rPr lang="en-US" sz="2400" dirty="0"/>
              <a:t> release.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gem5 Workshop was held as ISCA in Tokyo Japan.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Recordings of the presentations have been uploaded to the gem5 </a:t>
            </a:r>
            <a:r>
              <a:rPr lang="en-US" sz="2400" dirty="0" err="1"/>
              <a:t>Youtube</a:t>
            </a:r>
            <a:r>
              <a:rPr lang="en-US" sz="2400" dirty="0"/>
              <a:t> channel: </a:t>
            </a:r>
            <a:r>
              <a:rPr lang="en-US" sz="2400" dirty="0">
                <a:hlinkClick r:id="rId2"/>
              </a:rPr>
              <a:t>https://www.youtube.com/@gem5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[I forgot we were going to try a different time this month to better facilitate </a:t>
            </a:r>
            <a:r>
              <a:rPr lang="en-US" sz="2400" dirty="0" err="1"/>
              <a:t>asian</a:t>
            </a:r>
            <a:r>
              <a:rPr lang="en-US" sz="2400" dirty="0"/>
              <a:t> attendees (sorry). Will start this next month.]</a:t>
            </a:r>
          </a:p>
        </p:txBody>
      </p:sp>
    </p:spTree>
    <p:extLst>
      <p:ext uri="{BB962C8B-B14F-4D97-AF65-F5344CB8AC3E}">
        <p14:creationId xmlns:p14="http://schemas.microsoft.com/office/powerpoint/2010/main" val="2679939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EC34AD-90E7-E63A-EF70-735123421E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1035-221E-5494-0174-C10EFA70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446" y="737431"/>
            <a:ext cx="8883584" cy="616601"/>
          </a:xfrm>
        </p:spPr>
        <p:txBody>
          <a:bodyPr/>
          <a:lstStyle/>
          <a:p>
            <a:pPr algn="ctr"/>
            <a:r>
              <a:rPr lang="en-US" b="0" dirty="0">
                <a:ea typeface="+mj-lt"/>
                <a:cs typeface="+mj-lt"/>
              </a:rPr>
              <a:t>Thank you all for attending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3F8ED-7497-97EA-838E-DFC04F730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5F2A4-CAB0-415D-9BB9-FB2BDBFEDCB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37AB5F-1811-6637-4908-C7203E023A79}"/>
              </a:ext>
            </a:extLst>
          </p:cNvPr>
          <p:cNvSpPr txBox="1"/>
          <p:nvPr/>
        </p:nvSpPr>
        <p:spPr>
          <a:xfrm>
            <a:off x="2485114" y="1962365"/>
            <a:ext cx="70082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Agenda for today</a:t>
            </a:r>
          </a:p>
          <a:p>
            <a:pPr algn="ctr"/>
            <a:endParaRPr lang="en-US" sz="2400" b="1" u="sng" dirty="0"/>
          </a:p>
          <a:p>
            <a:pPr algn="ctr"/>
            <a:r>
              <a:rPr lang="en-US" sz="2400" dirty="0"/>
              <a:t>Upcoming Hotfix release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Reviving Clang Format (clarification**)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Planning for v25.1</a:t>
            </a:r>
          </a:p>
        </p:txBody>
      </p:sp>
    </p:spTree>
    <p:extLst>
      <p:ext uri="{BB962C8B-B14F-4D97-AF65-F5344CB8AC3E}">
        <p14:creationId xmlns:p14="http://schemas.microsoft.com/office/powerpoint/2010/main" val="799555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35E51-FB69-3CD6-584E-1F0FE5518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09952"/>
            <a:ext cx="10744200" cy="616601"/>
          </a:xfrm>
        </p:spPr>
        <p:txBody>
          <a:bodyPr/>
          <a:lstStyle/>
          <a:p>
            <a:pPr algn="ctr"/>
            <a:r>
              <a:rPr lang="en-US" dirty="0">
                <a:ea typeface="+mj-lt"/>
                <a:cs typeface="+mj-lt"/>
              </a:rPr>
              <a:t>Upcoming Hotfix v25.0.0.1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FB949C-FD04-FC49-B7F6-570D0B378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5F2A4-CAB0-415D-9BB9-FB2BDBFEDCB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B66B2-757E-2590-F54C-900BEFA218DC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en-US" dirty="0"/>
              <a:t>A fix to </a:t>
            </a:r>
            <a:r>
              <a:rPr lang="en-US" dirty="0" err="1"/>
              <a:t>Looppoint</a:t>
            </a:r>
            <a:endParaRPr lang="en-US" dirty="0"/>
          </a:p>
          <a:p>
            <a:pPr lvl="1"/>
            <a:r>
              <a:rPr lang="en-US" dirty="0">
                <a:hlinkClick r:id="rId2"/>
              </a:rPr>
              <a:t>https://github.com/gem5/gem5/pull/2399</a:t>
            </a:r>
            <a:endParaRPr lang="en-US" dirty="0"/>
          </a:p>
          <a:p>
            <a:endParaRPr lang="en-US" dirty="0"/>
          </a:p>
          <a:p>
            <a:r>
              <a:rPr lang="en-US" dirty="0"/>
              <a:t>A Fix to the GPU TLB Multi Page Size support</a:t>
            </a:r>
          </a:p>
          <a:p>
            <a:pPr lvl="1"/>
            <a:r>
              <a:rPr lang="en-US" dirty="0">
                <a:hlinkClick r:id="rId3"/>
              </a:rPr>
              <a:t>https://github.com/gem5/gem5/pull/2436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Is there anything else I should be including in this hotfix?</a:t>
            </a:r>
          </a:p>
        </p:txBody>
      </p:sp>
    </p:spTree>
    <p:extLst>
      <p:ext uri="{BB962C8B-B14F-4D97-AF65-F5344CB8AC3E}">
        <p14:creationId xmlns:p14="http://schemas.microsoft.com/office/powerpoint/2010/main" val="4183120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90CFEF-C51A-360B-2BD5-6B4B104ECB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3BF4F-D4C6-6BFF-7AC4-F14608C41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09952"/>
            <a:ext cx="10744200" cy="616601"/>
          </a:xfrm>
        </p:spPr>
        <p:txBody>
          <a:bodyPr/>
          <a:lstStyle/>
          <a:p>
            <a:pPr algn="ctr"/>
            <a:r>
              <a:rPr lang="en-US" dirty="0">
                <a:ea typeface="+mj-lt"/>
                <a:cs typeface="+mj-lt"/>
              </a:rPr>
              <a:t>Reviving Clang-Format (clarification)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9A42A-DB02-7A56-A1D0-A96D686B3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5F2A4-CAB0-415D-9BB9-FB2BDBFEDCB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B6C6980-C3E7-7CF2-F937-2F35A1B4EDAD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en-US" dirty="0"/>
              <a:t>What is our goal with this?</a:t>
            </a:r>
          </a:p>
        </p:txBody>
      </p:sp>
    </p:spTree>
    <p:extLst>
      <p:ext uri="{BB962C8B-B14F-4D97-AF65-F5344CB8AC3E}">
        <p14:creationId xmlns:p14="http://schemas.microsoft.com/office/powerpoint/2010/main" val="4129169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A8FA55-8EEE-8819-3090-7D2F947BCB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A03DE-CACA-3261-5C4D-5731BE684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09952"/>
            <a:ext cx="10744200" cy="616601"/>
          </a:xfrm>
        </p:spPr>
        <p:txBody>
          <a:bodyPr/>
          <a:lstStyle/>
          <a:p>
            <a:pPr algn="ctr"/>
            <a:r>
              <a:rPr lang="en-US" dirty="0">
                <a:ea typeface="+mj-lt"/>
                <a:cs typeface="+mj-lt"/>
              </a:rPr>
              <a:t>gem5 v25.1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A4AB4-3E77-F135-83B9-25437E071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5F2A4-CAB0-415D-9BB9-FB2BDBFEDCB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78E5761-0820-5EFA-C85E-37B3199F75B2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en-US" dirty="0"/>
              <a:t>To be released in early December.</a:t>
            </a:r>
          </a:p>
          <a:p>
            <a:endParaRPr lang="en-US" dirty="0"/>
          </a:p>
          <a:p>
            <a:r>
              <a:rPr lang="en-US" dirty="0"/>
              <a:t>Currently planning what we want to do.</a:t>
            </a:r>
          </a:p>
          <a:p>
            <a:endParaRPr lang="en-US" dirty="0"/>
          </a:p>
          <a:p>
            <a:r>
              <a:rPr lang="en-US" dirty="0"/>
              <a:t>What does the community want/need?</a:t>
            </a:r>
          </a:p>
        </p:txBody>
      </p:sp>
    </p:spTree>
    <p:extLst>
      <p:ext uri="{BB962C8B-B14F-4D97-AF65-F5344CB8AC3E}">
        <p14:creationId xmlns:p14="http://schemas.microsoft.com/office/powerpoint/2010/main" val="666647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24FA2F-48B5-52B9-A1C9-4FE9727719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91043-F4EE-39E8-315B-9C160E56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3507" y="655592"/>
            <a:ext cx="9724981" cy="616601"/>
          </a:xfrm>
        </p:spPr>
        <p:txBody>
          <a:bodyPr/>
          <a:lstStyle/>
          <a:p>
            <a:pPr algn="ctr"/>
            <a:r>
              <a:rPr lang="en-US" dirty="0"/>
              <a:t>Open Mic: Anyone got anything they want to bring up?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D6A78F-DAAD-3D53-3779-D3C5C5DA7A5E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28531" y="2826235"/>
            <a:ext cx="5534932" cy="2296749"/>
          </a:xfrm>
        </p:spPr>
        <p:txBody>
          <a:bodyPr/>
          <a:lstStyle/>
          <a:p>
            <a:pPr marL="169329" indent="0" algn="ctr">
              <a:buNone/>
            </a:pPr>
            <a:r>
              <a:rPr lang="en-US" dirty="0"/>
              <a:t>Any questions?</a:t>
            </a:r>
          </a:p>
          <a:p>
            <a:endParaRPr lang="en-US" dirty="0"/>
          </a:p>
          <a:p>
            <a:pPr marL="169329" indent="0" algn="ctr">
              <a:buNone/>
            </a:pPr>
            <a:r>
              <a:rPr lang="en-US" dirty="0"/>
              <a:t>Concerns?</a:t>
            </a:r>
          </a:p>
          <a:p>
            <a:pPr marL="169329" indent="0" algn="ctr">
              <a:buNone/>
            </a:pPr>
            <a:endParaRPr lang="en-US" dirty="0"/>
          </a:p>
          <a:p>
            <a:pPr marL="169329" indent="0" algn="ctr">
              <a:buNone/>
            </a:pPr>
            <a:r>
              <a:rPr lang="en-US" dirty="0"/>
              <a:t>Anything worth talking about?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F54D2-3F72-F360-709D-2B3FA45C5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5F2A4-CAB0-415D-9BB9-FB2BDBFEDCB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35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12529</TotalTime>
  <Words>226</Words>
  <Application>Microsoft Macintosh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Calibri Light</vt:lpstr>
      <vt:lpstr>Office Theme</vt:lpstr>
      <vt:lpstr>Monthly developers' meeting</vt:lpstr>
      <vt:lpstr>In case you didn’t already know…</vt:lpstr>
      <vt:lpstr>Thank you all for attending</vt:lpstr>
      <vt:lpstr>Upcoming Hotfix v25.0.0.1</vt:lpstr>
      <vt:lpstr>Reviving Clang-Format (clarification)</vt:lpstr>
      <vt:lpstr>gem5 v25.1</vt:lpstr>
      <vt:lpstr>Open Mic: Anyone got anything they want to bring up?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Bobby Bruce</dc:creator>
  <cp:lastModifiedBy>Bobby Bruce</cp:lastModifiedBy>
  <cp:revision>8</cp:revision>
  <dcterms:created xsi:type="dcterms:W3CDTF">2024-10-10T13:12:35Z</dcterms:created>
  <dcterms:modified xsi:type="dcterms:W3CDTF">2025-07-18T22:50:33Z</dcterms:modified>
</cp:coreProperties>
</file>