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4"/>
  </p:notesMasterIdLst>
  <p:sldIdLst>
    <p:sldId id="256" r:id="rId2"/>
    <p:sldId id="271" r:id="rId3"/>
    <p:sldId id="257" r:id="rId4"/>
    <p:sldId id="259" r:id="rId5"/>
    <p:sldId id="273" r:id="rId6"/>
    <p:sldId id="261" r:id="rId7"/>
    <p:sldId id="262" r:id="rId8"/>
    <p:sldId id="266" r:id="rId9"/>
    <p:sldId id="263" r:id="rId10"/>
    <p:sldId id="274" r:id="rId11"/>
    <p:sldId id="26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83608"/>
  </p:normalViewPr>
  <p:slideViewPr>
    <p:cSldViewPr snapToGrid="0">
      <p:cViewPr varScale="1">
        <p:scale>
          <a:sx n="133" d="100"/>
          <a:sy n="133" d="100"/>
        </p:scale>
        <p:origin x="1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1078F-CA71-4D6F-ABE2-AA72330D604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4D33D7-1CAC-4D9D-B702-AC738D3504A1}">
      <dgm:prSet phldrT="[Text]" custT="1"/>
      <dgm:spPr/>
      <dgm:t>
        <a:bodyPr/>
        <a:lstStyle/>
        <a:p>
          <a:pPr>
            <a:buNone/>
          </a:pPr>
          <a:r>
            <a:rPr lang="en-GB" sz="2800" dirty="0"/>
            <a:t>Large system</a:t>
          </a:r>
        </a:p>
      </dgm:t>
    </dgm:pt>
    <dgm:pt modelId="{FAA52B4C-9A62-4329-A0B5-DB8D1672DEA1}" type="parTrans" cxnId="{02C06EB0-FA9F-4450-A4A1-F0D7AFC6E9F6}">
      <dgm:prSet/>
      <dgm:spPr/>
      <dgm:t>
        <a:bodyPr/>
        <a:lstStyle/>
        <a:p>
          <a:endParaRPr lang="en-GB"/>
        </a:p>
      </dgm:t>
    </dgm:pt>
    <dgm:pt modelId="{D5FF39ED-04A6-44BD-8CA3-7F99843C2C30}" type="sibTrans" cxnId="{02C06EB0-FA9F-4450-A4A1-F0D7AFC6E9F6}">
      <dgm:prSet/>
      <dgm:spPr/>
      <dgm:t>
        <a:bodyPr/>
        <a:lstStyle/>
        <a:p>
          <a:endParaRPr lang="en-GB"/>
        </a:p>
      </dgm:t>
    </dgm:pt>
    <dgm:pt modelId="{50DA09CD-5955-46CB-8E4F-6937C195798A}">
      <dgm:prSet custT="1"/>
      <dgm:spPr/>
      <dgm:t>
        <a:bodyPr/>
        <a:lstStyle/>
        <a:p>
          <a:pPr>
            <a:buNone/>
          </a:pPr>
          <a:r>
            <a:rPr lang="en-US" sz="2800" dirty="0"/>
            <a:t>Simulating hardware </a:t>
          </a:r>
          <a:endParaRPr lang="en-US" sz="2800" dirty="0">
            <a:sym typeface="Wingdings" pitchFamily="2" charset="2"/>
          </a:endParaRPr>
        </a:p>
      </dgm:t>
    </dgm:pt>
    <dgm:pt modelId="{3F504F1B-13FF-4D73-B9F3-493E44DD6B76}" type="parTrans" cxnId="{1F377266-DBEE-440D-AEDF-77686010E3AF}">
      <dgm:prSet/>
      <dgm:spPr/>
      <dgm:t>
        <a:bodyPr/>
        <a:lstStyle/>
        <a:p>
          <a:endParaRPr lang="en-GB"/>
        </a:p>
      </dgm:t>
    </dgm:pt>
    <dgm:pt modelId="{17C9D071-4D8D-4C6C-9FEF-52C707941C32}" type="sibTrans" cxnId="{1F377266-DBEE-440D-AEDF-77686010E3AF}">
      <dgm:prSet/>
      <dgm:spPr/>
      <dgm:t>
        <a:bodyPr/>
        <a:lstStyle/>
        <a:p>
          <a:endParaRPr lang="en-GB"/>
        </a:p>
      </dgm:t>
    </dgm:pt>
    <dgm:pt modelId="{855F689A-2E99-4CC4-A59E-BCF7D28333D7}">
      <dgm:prSet/>
      <dgm:spPr/>
      <dgm:t>
        <a:bodyPr/>
        <a:lstStyle/>
        <a:p>
          <a:pPr>
            <a:buNone/>
          </a:pPr>
          <a:r>
            <a:rPr lang="en-US" dirty="0">
              <a:sym typeface="Wingdings" pitchFamily="2" charset="2"/>
            </a:rPr>
            <a:t>The oracle problem has gotten much worse</a:t>
          </a:r>
        </a:p>
      </dgm:t>
    </dgm:pt>
    <dgm:pt modelId="{25F32D97-8584-44D0-AA1D-055F29C4F687}" type="parTrans" cxnId="{7805DE0A-3631-4A4D-A030-270AA5A1D71F}">
      <dgm:prSet/>
      <dgm:spPr/>
      <dgm:t>
        <a:bodyPr/>
        <a:lstStyle/>
        <a:p>
          <a:endParaRPr lang="en-GB"/>
        </a:p>
      </dgm:t>
    </dgm:pt>
    <dgm:pt modelId="{C00A880F-CB66-4F0F-BAA0-3F6808892D51}" type="sibTrans" cxnId="{7805DE0A-3631-4A4D-A030-270AA5A1D71F}">
      <dgm:prSet/>
      <dgm:spPr/>
      <dgm:t>
        <a:bodyPr/>
        <a:lstStyle/>
        <a:p>
          <a:endParaRPr lang="en-GB"/>
        </a:p>
      </dgm:t>
    </dgm:pt>
    <dgm:pt modelId="{CA90A915-7E5A-4493-B354-AD3F09FA1B76}">
      <dgm:prSet phldrT="[Text]" custT="1"/>
      <dgm:spPr/>
      <dgm:t>
        <a:bodyPr/>
        <a:lstStyle/>
        <a:p>
          <a:pPr>
            <a:buNone/>
          </a:pPr>
          <a:r>
            <a:rPr lang="en-GB" sz="1800" i="0" dirty="0">
              <a:effectLst/>
            </a:rPr>
            <a:t>1.34 million LOC</a:t>
          </a:r>
          <a:endParaRPr lang="en-GB" sz="1800" dirty="0"/>
        </a:p>
      </dgm:t>
    </dgm:pt>
    <dgm:pt modelId="{4B722954-B1AE-47A6-B8FC-991A1419C0DF}" type="parTrans" cxnId="{EBFDBDB3-B1AF-4A43-8320-974244542A84}">
      <dgm:prSet/>
      <dgm:spPr/>
      <dgm:t>
        <a:bodyPr/>
        <a:lstStyle/>
        <a:p>
          <a:endParaRPr lang="en-GB"/>
        </a:p>
      </dgm:t>
    </dgm:pt>
    <dgm:pt modelId="{72125223-12A5-410B-83AD-F7A3D26FEF52}" type="sibTrans" cxnId="{EBFDBDB3-B1AF-4A43-8320-974244542A84}">
      <dgm:prSet/>
      <dgm:spPr/>
      <dgm:t>
        <a:bodyPr/>
        <a:lstStyle/>
        <a:p>
          <a:endParaRPr lang="en-GB"/>
        </a:p>
      </dgm:t>
    </dgm:pt>
    <dgm:pt modelId="{17FA4357-D39B-4E9C-8A6D-1A5BFEF0050D}">
      <dgm:prSet/>
      <dgm:spPr/>
      <dgm:t>
        <a:bodyPr/>
        <a:lstStyle/>
        <a:p>
          <a:pPr>
            <a:buNone/>
          </a:pPr>
          <a:r>
            <a:rPr lang="en-US" dirty="0">
              <a:sym typeface="Wingdings" pitchFamily="2" charset="2"/>
            </a:rPr>
            <a:t>The input is binary of hardware that might not exist</a:t>
          </a:r>
        </a:p>
      </dgm:t>
    </dgm:pt>
    <dgm:pt modelId="{EEEE62D6-F661-448E-836E-AC61C52FF5D7}" type="sibTrans" cxnId="{40C4FA8F-768B-4E8B-B9CC-C31F24A7B1E9}">
      <dgm:prSet/>
      <dgm:spPr/>
      <dgm:t>
        <a:bodyPr/>
        <a:lstStyle/>
        <a:p>
          <a:endParaRPr lang="en-GB"/>
        </a:p>
      </dgm:t>
    </dgm:pt>
    <dgm:pt modelId="{B815AFF7-5275-4CBA-ABF8-3BB9B6777909}" type="parTrans" cxnId="{40C4FA8F-768B-4E8B-B9CC-C31F24A7B1E9}">
      <dgm:prSet/>
      <dgm:spPr/>
      <dgm:t>
        <a:bodyPr/>
        <a:lstStyle/>
        <a:p>
          <a:endParaRPr lang="en-GB"/>
        </a:p>
      </dgm:t>
    </dgm:pt>
    <dgm:pt modelId="{E0CC6DC6-ED73-4806-B2CB-63BFF0802B46}" type="pres">
      <dgm:prSet presAssocID="{7711078F-CA71-4D6F-ABE2-AA72330D604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E20C252-C79E-4140-A248-AE3F70F07AED}" type="pres">
      <dgm:prSet presAssocID="{C94D33D7-1CAC-4D9D-B702-AC738D3504A1}" presName="root" presStyleCnt="0">
        <dgm:presLayoutVars>
          <dgm:chMax/>
          <dgm:chPref val="4"/>
        </dgm:presLayoutVars>
      </dgm:prSet>
      <dgm:spPr/>
    </dgm:pt>
    <dgm:pt modelId="{72D3DEC9-F0B8-4F55-8B44-2E5FAB320C54}" type="pres">
      <dgm:prSet presAssocID="{C94D33D7-1CAC-4D9D-B702-AC738D3504A1}" presName="rootComposite" presStyleCnt="0">
        <dgm:presLayoutVars/>
      </dgm:prSet>
      <dgm:spPr/>
    </dgm:pt>
    <dgm:pt modelId="{0D4C471D-1437-45F0-A92C-D7E669D7A88E}" type="pres">
      <dgm:prSet presAssocID="{C94D33D7-1CAC-4D9D-B702-AC738D3504A1}" presName="rootText" presStyleLbl="node0" presStyleIdx="0" presStyleCnt="2">
        <dgm:presLayoutVars>
          <dgm:chMax/>
          <dgm:chPref val="4"/>
        </dgm:presLayoutVars>
      </dgm:prSet>
      <dgm:spPr/>
    </dgm:pt>
    <dgm:pt modelId="{9B69E348-7987-4753-ACA0-646694C89365}" type="pres">
      <dgm:prSet presAssocID="{C94D33D7-1CAC-4D9D-B702-AC738D3504A1}" presName="childShape" presStyleCnt="0">
        <dgm:presLayoutVars>
          <dgm:chMax val="0"/>
          <dgm:chPref val="0"/>
        </dgm:presLayoutVars>
      </dgm:prSet>
      <dgm:spPr/>
    </dgm:pt>
    <dgm:pt modelId="{C6B2C39A-6FFB-4ADE-8850-E6520805701B}" type="pres">
      <dgm:prSet presAssocID="{CA90A915-7E5A-4493-B354-AD3F09FA1B76}" presName="childComposite" presStyleCnt="0">
        <dgm:presLayoutVars>
          <dgm:chMax val="0"/>
          <dgm:chPref val="0"/>
        </dgm:presLayoutVars>
      </dgm:prSet>
      <dgm:spPr/>
    </dgm:pt>
    <dgm:pt modelId="{3426E37A-F95C-4532-AFD2-A803188EA8D3}" type="pres">
      <dgm:prSet presAssocID="{CA90A915-7E5A-4493-B354-AD3F09FA1B76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etition with solid fill"/>
        </a:ext>
      </dgm:extLst>
    </dgm:pt>
    <dgm:pt modelId="{553D9372-D937-4AF8-A2B6-9922A737DEB6}" type="pres">
      <dgm:prSet presAssocID="{CA90A915-7E5A-4493-B354-AD3F09FA1B7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8AAA12DD-1D73-4A55-83AE-8BFF6B155E1D}" type="pres">
      <dgm:prSet presAssocID="{50DA09CD-5955-46CB-8E4F-6937C195798A}" presName="root" presStyleCnt="0">
        <dgm:presLayoutVars>
          <dgm:chMax/>
          <dgm:chPref val="4"/>
        </dgm:presLayoutVars>
      </dgm:prSet>
      <dgm:spPr/>
    </dgm:pt>
    <dgm:pt modelId="{6E868A8F-8457-433E-902B-6A2D68643B5C}" type="pres">
      <dgm:prSet presAssocID="{50DA09CD-5955-46CB-8E4F-6937C195798A}" presName="rootComposite" presStyleCnt="0">
        <dgm:presLayoutVars/>
      </dgm:prSet>
      <dgm:spPr/>
    </dgm:pt>
    <dgm:pt modelId="{3AA27B3B-0E70-47D1-85B4-19F3CDB1FD3C}" type="pres">
      <dgm:prSet presAssocID="{50DA09CD-5955-46CB-8E4F-6937C195798A}" presName="rootText" presStyleLbl="node0" presStyleIdx="1" presStyleCnt="2">
        <dgm:presLayoutVars>
          <dgm:chMax/>
          <dgm:chPref val="4"/>
        </dgm:presLayoutVars>
      </dgm:prSet>
      <dgm:spPr/>
    </dgm:pt>
    <dgm:pt modelId="{78C1B89A-2A5F-4CAC-BCA7-0F241E3EF8CC}" type="pres">
      <dgm:prSet presAssocID="{50DA09CD-5955-46CB-8E4F-6937C195798A}" presName="childShape" presStyleCnt="0">
        <dgm:presLayoutVars>
          <dgm:chMax val="0"/>
          <dgm:chPref val="0"/>
        </dgm:presLayoutVars>
      </dgm:prSet>
      <dgm:spPr/>
    </dgm:pt>
    <dgm:pt modelId="{EC341B86-9411-40EA-A31C-87DF41E712FC}" type="pres">
      <dgm:prSet presAssocID="{17FA4357-D39B-4E9C-8A6D-1A5BFEF0050D}" presName="childComposite" presStyleCnt="0">
        <dgm:presLayoutVars>
          <dgm:chMax val="0"/>
          <dgm:chPref val="0"/>
        </dgm:presLayoutVars>
      </dgm:prSet>
      <dgm:spPr/>
    </dgm:pt>
    <dgm:pt modelId="{4A9A9C48-CA1A-45F6-A97D-FCE47E76DA0D}" type="pres">
      <dgm:prSet presAssocID="{17FA4357-D39B-4E9C-8A6D-1A5BFEF0050D}" presName="Image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e with solid fill"/>
        </a:ext>
      </dgm:extLst>
    </dgm:pt>
    <dgm:pt modelId="{1EBBD602-49E7-40DD-93F8-6556DDF20817}" type="pres">
      <dgm:prSet presAssocID="{17FA4357-D39B-4E9C-8A6D-1A5BFEF0050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E1351595-2C6C-41DF-8EDC-B866DF94E872}" type="pres">
      <dgm:prSet presAssocID="{855F689A-2E99-4CC4-A59E-BCF7D28333D7}" presName="childComposite" presStyleCnt="0">
        <dgm:presLayoutVars>
          <dgm:chMax val="0"/>
          <dgm:chPref val="0"/>
        </dgm:presLayoutVars>
      </dgm:prSet>
      <dgm:spPr/>
    </dgm:pt>
    <dgm:pt modelId="{B0427E07-4BA5-4FF3-A3BD-2F90ECE40FF3}" type="pres">
      <dgm:prSet presAssocID="{855F689A-2E99-4CC4-A59E-BCF7D28333D7}" presName="Image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0FCF7D72-1527-43F1-8F62-FD2C4125F169}" type="pres">
      <dgm:prSet presAssocID="{855F689A-2E99-4CC4-A59E-BCF7D28333D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05DE0A-3631-4A4D-A030-270AA5A1D71F}" srcId="{50DA09CD-5955-46CB-8E4F-6937C195798A}" destId="{855F689A-2E99-4CC4-A59E-BCF7D28333D7}" srcOrd="1" destOrd="0" parTransId="{25F32D97-8584-44D0-AA1D-055F29C4F687}" sibTransId="{C00A880F-CB66-4F0F-BAA0-3F6808892D51}"/>
    <dgm:cxn modelId="{5394E149-29B7-453C-8C8E-4EF9A1D801DF}" type="presOf" srcId="{7711078F-CA71-4D6F-ABE2-AA72330D6046}" destId="{E0CC6DC6-ED73-4806-B2CB-63BFF0802B46}" srcOrd="0" destOrd="0" presId="urn:microsoft.com/office/officeart/2008/layout/PictureAccentList"/>
    <dgm:cxn modelId="{1F377266-DBEE-440D-AEDF-77686010E3AF}" srcId="{7711078F-CA71-4D6F-ABE2-AA72330D6046}" destId="{50DA09CD-5955-46CB-8E4F-6937C195798A}" srcOrd="1" destOrd="0" parTransId="{3F504F1B-13FF-4D73-B9F3-493E44DD6B76}" sibTransId="{17C9D071-4D8D-4C6C-9FEF-52C707941C32}"/>
    <dgm:cxn modelId="{5366177B-4FD7-410F-9F6D-F99D6F212F39}" type="presOf" srcId="{17FA4357-D39B-4E9C-8A6D-1A5BFEF0050D}" destId="{1EBBD602-49E7-40DD-93F8-6556DDF20817}" srcOrd="0" destOrd="0" presId="urn:microsoft.com/office/officeart/2008/layout/PictureAccentList"/>
    <dgm:cxn modelId="{AA01617B-C0BE-48F7-87D1-07A78A66DD06}" type="presOf" srcId="{CA90A915-7E5A-4493-B354-AD3F09FA1B76}" destId="{553D9372-D937-4AF8-A2B6-9922A737DEB6}" srcOrd="0" destOrd="0" presId="urn:microsoft.com/office/officeart/2008/layout/PictureAccentList"/>
    <dgm:cxn modelId="{40C4FA8F-768B-4E8B-B9CC-C31F24A7B1E9}" srcId="{50DA09CD-5955-46CB-8E4F-6937C195798A}" destId="{17FA4357-D39B-4E9C-8A6D-1A5BFEF0050D}" srcOrd="0" destOrd="0" parTransId="{B815AFF7-5275-4CBA-ABF8-3BB9B6777909}" sibTransId="{EEEE62D6-F661-448E-836E-AC61C52FF5D7}"/>
    <dgm:cxn modelId="{02C06EB0-FA9F-4450-A4A1-F0D7AFC6E9F6}" srcId="{7711078F-CA71-4D6F-ABE2-AA72330D6046}" destId="{C94D33D7-1CAC-4D9D-B702-AC738D3504A1}" srcOrd="0" destOrd="0" parTransId="{FAA52B4C-9A62-4329-A0B5-DB8D1672DEA1}" sibTransId="{D5FF39ED-04A6-44BD-8CA3-7F99843C2C30}"/>
    <dgm:cxn modelId="{EBFDBDB3-B1AF-4A43-8320-974244542A84}" srcId="{C94D33D7-1CAC-4D9D-B702-AC738D3504A1}" destId="{CA90A915-7E5A-4493-B354-AD3F09FA1B76}" srcOrd="0" destOrd="0" parTransId="{4B722954-B1AE-47A6-B8FC-991A1419C0DF}" sibTransId="{72125223-12A5-410B-83AD-F7A3D26FEF52}"/>
    <dgm:cxn modelId="{684810D1-700B-4B4F-9357-E2C8946483E5}" type="presOf" srcId="{C94D33D7-1CAC-4D9D-B702-AC738D3504A1}" destId="{0D4C471D-1437-45F0-A92C-D7E669D7A88E}" srcOrd="0" destOrd="0" presId="urn:microsoft.com/office/officeart/2008/layout/PictureAccentList"/>
    <dgm:cxn modelId="{F1F2E0F7-38CA-4936-A805-4021C097A3E9}" type="presOf" srcId="{50DA09CD-5955-46CB-8E4F-6937C195798A}" destId="{3AA27B3B-0E70-47D1-85B4-19F3CDB1FD3C}" srcOrd="0" destOrd="0" presId="urn:microsoft.com/office/officeart/2008/layout/PictureAccentList"/>
    <dgm:cxn modelId="{951E34FC-C41C-43A4-AB8A-63479862248C}" type="presOf" srcId="{855F689A-2E99-4CC4-A59E-BCF7D28333D7}" destId="{0FCF7D72-1527-43F1-8F62-FD2C4125F169}" srcOrd="0" destOrd="0" presId="urn:microsoft.com/office/officeart/2008/layout/PictureAccentList"/>
    <dgm:cxn modelId="{BB509C16-F39E-4D38-819D-9DA729F46369}" type="presParOf" srcId="{E0CC6DC6-ED73-4806-B2CB-63BFF0802B46}" destId="{FE20C252-C79E-4140-A248-AE3F70F07AED}" srcOrd="0" destOrd="0" presId="urn:microsoft.com/office/officeart/2008/layout/PictureAccentList"/>
    <dgm:cxn modelId="{116812A4-4E14-4A94-BF84-E84F746405D2}" type="presParOf" srcId="{FE20C252-C79E-4140-A248-AE3F70F07AED}" destId="{72D3DEC9-F0B8-4F55-8B44-2E5FAB320C54}" srcOrd="0" destOrd="0" presId="urn:microsoft.com/office/officeart/2008/layout/PictureAccentList"/>
    <dgm:cxn modelId="{3CA18F55-A81F-481F-8396-5867E85B8356}" type="presParOf" srcId="{72D3DEC9-F0B8-4F55-8B44-2E5FAB320C54}" destId="{0D4C471D-1437-45F0-A92C-D7E669D7A88E}" srcOrd="0" destOrd="0" presId="urn:microsoft.com/office/officeart/2008/layout/PictureAccentList"/>
    <dgm:cxn modelId="{1E4638B8-D2B8-425A-B26A-028528D788C7}" type="presParOf" srcId="{FE20C252-C79E-4140-A248-AE3F70F07AED}" destId="{9B69E348-7987-4753-ACA0-646694C89365}" srcOrd="1" destOrd="0" presId="urn:microsoft.com/office/officeart/2008/layout/PictureAccentList"/>
    <dgm:cxn modelId="{1A1F3B54-5794-4B97-95F3-D9AD1A7385FF}" type="presParOf" srcId="{9B69E348-7987-4753-ACA0-646694C89365}" destId="{C6B2C39A-6FFB-4ADE-8850-E6520805701B}" srcOrd="0" destOrd="0" presId="urn:microsoft.com/office/officeart/2008/layout/PictureAccentList"/>
    <dgm:cxn modelId="{6E426DF4-C558-4F9A-B380-A8533C7957AA}" type="presParOf" srcId="{C6B2C39A-6FFB-4ADE-8850-E6520805701B}" destId="{3426E37A-F95C-4532-AFD2-A803188EA8D3}" srcOrd="0" destOrd="0" presId="urn:microsoft.com/office/officeart/2008/layout/PictureAccentList"/>
    <dgm:cxn modelId="{DB63C49A-B041-4CE3-BE00-6F44DA2C7A7E}" type="presParOf" srcId="{C6B2C39A-6FFB-4ADE-8850-E6520805701B}" destId="{553D9372-D937-4AF8-A2B6-9922A737DEB6}" srcOrd="1" destOrd="0" presId="urn:microsoft.com/office/officeart/2008/layout/PictureAccentList"/>
    <dgm:cxn modelId="{BA125F19-5E7A-4958-8D19-7347507A2282}" type="presParOf" srcId="{E0CC6DC6-ED73-4806-B2CB-63BFF0802B46}" destId="{8AAA12DD-1D73-4A55-83AE-8BFF6B155E1D}" srcOrd="1" destOrd="0" presId="urn:microsoft.com/office/officeart/2008/layout/PictureAccentList"/>
    <dgm:cxn modelId="{D1F87EA7-E8D2-4E29-BBA8-C81AEEDB68C4}" type="presParOf" srcId="{8AAA12DD-1D73-4A55-83AE-8BFF6B155E1D}" destId="{6E868A8F-8457-433E-902B-6A2D68643B5C}" srcOrd="0" destOrd="0" presId="urn:microsoft.com/office/officeart/2008/layout/PictureAccentList"/>
    <dgm:cxn modelId="{8A44C690-6E66-44C9-8409-93E394B125AA}" type="presParOf" srcId="{6E868A8F-8457-433E-902B-6A2D68643B5C}" destId="{3AA27B3B-0E70-47D1-85B4-19F3CDB1FD3C}" srcOrd="0" destOrd="0" presId="urn:microsoft.com/office/officeart/2008/layout/PictureAccentList"/>
    <dgm:cxn modelId="{DF5E603E-8324-4B66-A443-AB4984C4621F}" type="presParOf" srcId="{8AAA12DD-1D73-4A55-83AE-8BFF6B155E1D}" destId="{78C1B89A-2A5F-4CAC-BCA7-0F241E3EF8CC}" srcOrd="1" destOrd="0" presId="urn:microsoft.com/office/officeart/2008/layout/PictureAccentList"/>
    <dgm:cxn modelId="{461E693B-963F-48AE-BCB8-D09FCD6EE9AE}" type="presParOf" srcId="{78C1B89A-2A5F-4CAC-BCA7-0F241E3EF8CC}" destId="{EC341B86-9411-40EA-A31C-87DF41E712FC}" srcOrd="0" destOrd="0" presId="urn:microsoft.com/office/officeart/2008/layout/PictureAccentList"/>
    <dgm:cxn modelId="{92A9D92A-D477-48DA-A0A4-8FC86D555827}" type="presParOf" srcId="{EC341B86-9411-40EA-A31C-87DF41E712FC}" destId="{4A9A9C48-CA1A-45F6-A97D-FCE47E76DA0D}" srcOrd="0" destOrd="0" presId="urn:microsoft.com/office/officeart/2008/layout/PictureAccentList"/>
    <dgm:cxn modelId="{9F4CD383-3F9A-4454-9D99-677B1EB4A99D}" type="presParOf" srcId="{EC341B86-9411-40EA-A31C-87DF41E712FC}" destId="{1EBBD602-49E7-40DD-93F8-6556DDF20817}" srcOrd="1" destOrd="0" presId="urn:microsoft.com/office/officeart/2008/layout/PictureAccentList"/>
    <dgm:cxn modelId="{F4751926-968E-435B-AA06-194B9F7C3018}" type="presParOf" srcId="{78C1B89A-2A5F-4CAC-BCA7-0F241E3EF8CC}" destId="{E1351595-2C6C-41DF-8EDC-B866DF94E872}" srcOrd="1" destOrd="0" presId="urn:microsoft.com/office/officeart/2008/layout/PictureAccentList"/>
    <dgm:cxn modelId="{41BF4F7F-BFF7-4EED-AB24-02C4DB6EFBE7}" type="presParOf" srcId="{E1351595-2C6C-41DF-8EDC-B866DF94E872}" destId="{B0427E07-4BA5-4FF3-A3BD-2F90ECE40FF3}" srcOrd="0" destOrd="0" presId="urn:microsoft.com/office/officeart/2008/layout/PictureAccentList"/>
    <dgm:cxn modelId="{AB7EB862-697C-4AB5-A20E-DFD1D8BBEFD1}" type="presParOf" srcId="{E1351595-2C6C-41DF-8EDC-B866DF94E872}" destId="{0FCF7D72-1527-43F1-8F62-FD2C4125F16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62DD0-B040-4C5F-80E4-F5C076E85C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7ABBAA-6320-4E30-96EB-1859D40ABBD2}">
      <dgm:prSet phldrT="[Text]" custT="1"/>
      <dgm:spPr/>
      <dgm:t>
        <a:bodyPr/>
        <a:lstStyle/>
        <a:p>
          <a:r>
            <a:rPr lang="en-US" sz="2400" dirty="0"/>
            <a:t>Generative approach – hard to generate valid binaries out of thin air</a:t>
          </a:r>
          <a:endParaRPr lang="en-GB" sz="2400" dirty="0"/>
        </a:p>
      </dgm:t>
    </dgm:pt>
    <dgm:pt modelId="{108B63F8-F44A-4321-902F-548DF72A241B}" type="parTrans" cxnId="{21B93A7A-82F7-4BAF-8368-8F3912B59A0B}">
      <dgm:prSet/>
      <dgm:spPr/>
      <dgm:t>
        <a:bodyPr/>
        <a:lstStyle/>
        <a:p>
          <a:endParaRPr lang="en-GB"/>
        </a:p>
      </dgm:t>
    </dgm:pt>
    <dgm:pt modelId="{7F3EA8BF-CC97-4D78-A9C7-B7254FD254DF}" type="sibTrans" cxnId="{21B93A7A-82F7-4BAF-8368-8F3912B59A0B}">
      <dgm:prSet/>
      <dgm:spPr/>
      <dgm:t>
        <a:bodyPr/>
        <a:lstStyle/>
        <a:p>
          <a:endParaRPr lang="en-GB"/>
        </a:p>
      </dgm:t>
    </dgm:pt>
    <dgm:pt modelId="{3097E43F-8D7E-4629-96A2-C677E738A9EC}">
      <dgm:prSet custT="1"/>
      <dgm:spPr/>
      <dgm:t>
        <a:bodyPr/>
        <a:lstStyle/>
        <a:p>
          <a:r>
            <a:rPr lang="en-US" sz="2400" dirty="0"/>
            <a:t>Mutations – hard to mutate a binary + keep binary valid</a:t>
          </a:r>
          <a:br>
            <a:rPr lang="en-US" sz="2400" dirty="0"/>
          </a:br>
          <a:endParaRPr lang="en-US" sz="2400" dirty="0"/>
        </a:p>
      </dgm:t>
    </dgm:pt>
    <dgm:pt modelId="{0A6DA809-F952-4833-9BE2-290F767D9AA6}" type="parTrans" cxnId="{F1F2CFAE-6A95-4A1C-A431-5EF78163FAFA}">
      <dgm:prSet/>
      <dgm:spPr/>
      <dgm:t>
        <a:bodyPr/>
        <a:lstStyle/>
        <a:p>
          <a:endParaRPr lang="en-GB"/>
        </a:p>
      </dgm:t>
    </dgm:pt>
    <dgm:pt modelId="{A8DDDED6-DE86-4B79-8B75-0604EF65973D}" type="sibTrans" cxnId="{F1F2CFAE-6A95-4A1C-A431-5EF78163FAFA}">
      <dgm:prSet/>
      <dgm:spPr/>
      <dgm:t>
        <a:bodyPr/>
        <a:lstStyle/>
        <a:p>
          <a:endParaRPr lang="en-GB"/>
        </a:p>
      </dgm:t>
    </dgm:pt>
    <dgm:pt modelId="{F4548F1B-549E-4CBC-AFBA-850F58277201}">
      <dgm:prSet custT="1"/>
      <dgm:spPr/>
      <dgm:t>
        <a:bodyPr/>
        <a:lstStyle/>
        <a:p>
          <a:r>
            <a:rPr lang="en-US" sz="2400" b="1" dirty="0"/>
            <a:t>Why do we care about valid binaries?</a:t>
          </a:r>
        </a:p>
      </dgm:t>
    </dgm:pt>
    <dgm:pt modelId="{3BF77BCA-4543-48E9-9FFA-7C761FB9EF3B}" type="parTrans" cxnId="{FAB667EC-664A-42C9-BC9F-8ABF688AB8D1}">
      <dgm:prSet/>
      <dgm:spPr/>
      <dgm:t>
        <a:bodyPr/>
        <a:lstStyle/>
        <a:p>
          <a:endParaRPr lang="en-GB"/>
        </a:p>
      </dgm:t>
    </dgm:pt>
    <dgm:pt modelId="{5B798C2E-58D1-4766-80DB-ACCBA508DD58}" type="sibTrans" cxnId="{FAB667EC-664A-42C9-BC9F-8ABF688AB8D1}">
      <dgm:prSet/>
      <dgm:spPr/>
      <dgm:t>
        <a:bodyPr/>
        <a:lstStyle/>
        <a:p>
          <a:endParaRPr lang="en-GB"/>
        </a:p>
      </dgm:t>
    </dgm:pt>
    <dgm:pt modelId="{00F7FA34-1BAA-4C8A-8AD3-1B1549A5F157}" type="pres">
      <dgm:prSet presAssocID="{72662DD0-B040-4C5F-80E4-F5C076E85C7B}" presName="vert0" presStyleCnt="0">
        <dgm:presLayoutVars>
          <dgm:dir/>
          <dgm:animOne val="branch"/>
          <dgm:animLvl val="lvl"/>
        </dgm:presLayoutVars>
      </dgm:prSet>
      <dgm:spPr/>
    </dgm:pt>
    <dgm:pt modelId="{6069B7CC-3008-46E9-9A70-3573A9546BE5}" type="pres">
      <dgm:prSet presAssocID="{987ABBAA-6320-4E30-96EB-1859D40ABBD2}" presName="thickLine" presStyleLbl="alignNode1" presStyleIdx="0" presStyleCnt="3"/>
      <dgm:spPr/>
    </dgm:pt>
    <dgm:pt modelId="{0907BE63-A7F5-4033-B9CF-10CAE6A16BB3}" type="pres">
      <dgm:prSet presAssocID="{987ABBAA-6320-4E30-96EB-1859D40ABBD2}" presName="horz1" presStyleCnt="0"/>
      <dgm:spPr/>
    </dgm:pt>
    <dgm:pt modelId="{0BDAF164-131F-4AEA-AEC9-00D63683622D}" type="pres">
      <dgm:prSet presAssocID="{987ABBAA-6320-4E30-96EB-1859D40ABBD2}" presName="tx1" presStyleLbl="revTx" presStyleIdx="0" presStyleCnt="3"/>
      <dgm:spPr/>
    </dgm:pt>
    <dgm:pt modelId="{8C0D8BE8-5E54-4A09-B7D4-393348CDD413}" type="pres">
      <dgm:prSet presAssocID="{987ABBAA-6320-4E30-96EB-1859D40ABBD2}" presName="vert1" presStyleCnt="0"/>
      <dgm:spPr/>
    </dgm:pt>
    <dgm:pt modelId="{F59E3E4C-E73D-42AF-9217-FEAF6CE304EC}" type="pres">
      <dgm:prSet presAssocID="{3097E43F-8D7E-4629-96A2-C677E738A9EC}" presName="thickLine" presStyleLbl="alignNode1" presStyleIdx="1" presStyleCnt="3"/>
      <dgm:spPr/>
    </dgm:pt>
    <dgm:pt modelId="{4A788841-8E7F-4088-8220-7252CE9B88A4}" type="pres">
      <dgm:prSet presAssocID="{3097E43F-8D7E-4629-96A2-C677E738A9EC}" presName="horz1" presStyleCnt="0"/>
      <dgm:spPr/>
    </dgm:pt>
    <dgm:pt modelId="{01579F6D-C3E2-44D7-8E6B-55E1774BFF64}" type="pres">
      <dgm:prSet presAssocID="{3097E43F-8D7E-4629-96A2-C677E738A9EC}" presName="tx1" presStyleLbl="revTx" presStyleIdx="1" presStyleCnt="3"/>
      <dgm:spPr/>
    </dgm:pt>
    <dgm:pt modelId="{52CF90BC-6EE5-4F68-80AD-DF969872AF00}" type="pres">
      <dgm:prSet presAssocID="{3097E43F-8D7E-4629-96A2-C677E738A9EC}" presName="vert1" presStyleCnt="0"/>
      <dgm:spPr/>
    </dgm:pt>
    <dgm:pt modelId="{F84D0F8B-3530-40F5-99B0-E1157DBD6E7C}" type="pres">
      <dgm:prSet presAssocID="{F4548F1B-549E-4CBC-AFBA-850F58277201}" presName="thickLine" presStyleLbl="alignNode1" presStyleIdx="2" presStyleCnt="3"/>
      <dgm:spPr/>
    </dgm:pt>
    <dgm:pt modelId="{B5B1B8F4-6492-493F-83F3-E10F066CA737}" type="pres">
      <dgm:prSet presAssocID="{F4548F1B-549E-4CBC-AFBA-850F58277201}" presName="horz1" presStyleCnt="0"/>
      <dgm:spPr/>
    </dgm:pt>
    <dgm:pt modelId="{065BA8C6-B4BB-4150-A679-41A56E1B9FB0}" type="pres">
      <dgm:prSet presAssocID="{F4548F1B-549E-4CBC-AFBA-850F58277201}" presName="tx1" presStyleLbl="revTx" presStyleIdx="2" presStyleCnt="3"/>
      <dgm:spPr/>
    </dgm:pt>
    <dgm:pt modelId="{5BB7F0C5-C9E7-4360-80E8-CF730AF96BAE}" type="pres">
      <dgm:prSet presAssocID="{F4548F1B-549E-4CBC-AFBA-850F58277201}" presName="vert1" presStyleCnt="0"/>
      <dgm:spPr/>
    </dgm:pt>
  </dgm:ptLst>
  <dgm:cxnLst>
    <dgm:cxn modelId="{886FED2F-2AC2-44BB-8E00-1AD81E27A16E}" type="presOf" srcId="{3097E43F-8D7E-4629-96A2-C677E738A9EC}" destId="{01579F6D-C3E2-44D7-8E6B-55E1774BFF64}" srcOrd="0" destOrd="0" presId="urn:microsoft.com/office/officeart/2008/layout/LinedList"/>
    <dgm:cxn modelId="{DEBF1148-DA33-48F9-BCF4-47CA6F3FB75D}" type="presOf" srcId="{F4548F1B-549E-4CBC-AFBA-850F58277201}" destId="{065BA8C6-B4BB-4150-A679-41A56E1B9FB0}" srcOrd="0" destOrd="0" presId="urn:microsoft.com/office/officeart/2008/layout/LinedList"/>
    <dgm:cxn modelId="{93ABFE5F-16E3-4EB3-8CA0-996D6D7DB513}" type="presOf" srcId="{987ABBAA-6320-4E30-96EB-1859D40ABBD2}" destId="{0BDAF164-131F-4AEA-AEC9-00D63683622D}" srcOrd="0" destOrd="0" presId="urn:microsoft.com/office/officeart/2008/layout/LinedList"/>
    <dgm:cxn modelId="{4CA97165-F6CA-4891-A3A0-9A707C553A82}" type="presOf" srcId="{72662DD0-B040-4C5F-80E4-F5C076E85C7B}" destId="{00F7FA34-1BAA-4C8A-8AD3-1B1549A5F157}" srcOrd="0" destOrd="0" presId="urn:microsoft.com/office/officeart/2008/layout/LinedList"/>
    <dgm:cxn modelId="{21B93A7A-82F7-4BAF-8368-8F3912B59A0B}" srcId="{72662DD0-B040-4C5F-80E4-F5C076E85C7B}" destId="{987ABBAA-6320-4E30-96EB-1859D40ABBD2}" srcOrd="0" destOrd="0" parTransId="{108B63F8-F44A-4321-902F-548DF72A241B}" sibTransId="{7F3EA8BF-CC97-4D78-A9C7-B7254FD254DF}"/>
    <dgm:cxn modelId="{F1F2CFAE-6A95-4A1C-A431-5EF78163FAFA}" srcId="{72662DD0-B040-4C5F-80E4-F5C076E85C7B}" destId="{3097E43F-8D7E-4629-96A2-C677E738A9EC}" srcOrd="1" destOrd="0" parTransId="{0A6DA809-F952-4833-9BE2-290F767D9AA6}" sibTransId="{A8DDDED6-DE86-4B79-8B75-0604EF65973D}"/>
    <dgm:cxn modelId="{FAB667EC-664A-42C9-BC9F-8ABF688AB8D1}" srcId="{72662DD0-B040-4C5F-80E4-F5C076E85C7B}" destId="{F4548F1B-549E-4CBC-AFBA-850F58277201}" srcOrd="2" destOrd="0" parTransId="{3BF77BCA-4543-48E9-9FFA-7C761FB9EF3B}" sibTransId="{5B798C2E-58D1-4766-80DB-ACCBA508DD58}"/>
    <dgm:cxn modelId="{833EED51-4F61-4FA3-A8FB-0A1AB90354D9}" type="presParOf" srcId="{00F7FA34-1BAA-4C8A-8AD3-1B1549A5F157}" destId="{6069B7CC-3008-46E9-9A70-3573A9546BE5}" srcOrd="0" destOrd="0" presId="urn:microsoft.com/office/officeart/2008/layout/LinedList"/>
    <dgm:cxn modelId="{D2CB9A4B-CBA9-4617-976F-359AC6522CB2}" type="presParOf" srcId="{00F7FA34-1BAA-4C8A-8AD3-1B1549A5F157}" destId="{0907BE63-A7F5-4033-B9CF-10CAE6A16BB3}" srcOrd="1" destOrd="0" presId="urn:microsoft.com/office/officeart/2008/layout/LinedList"/>
    <dgm:cxn modelId="{9A6FB441-AA36-49A1-8AC9-2C451807B10A}" type="presParOf" srcId="{0907BE63-A7F5-4033-B9CF-10CAE6A16BB3}" destId="{0BDAF164-131F-4AEA-AEC9-00D63683622D}" srcOrd="0" destOrd="0" presId="urn:microsoft.com/office/officeart/2008/layout/LinedList"/>
    <dgm:cxn modelId="{CC9C97E1-AE55-4F63-86F8-DE0E2107131C}" type="presParOf" srcId="{0907BE63-A7F5-4033-B9CF-10CAE6A16BB3}" destId="{8C0D8BE8-5E54-4A09-B7D4-393348CDD413}" srcOrd="1" destOrd="0" presId="urn:microsoft.com/office/officeart/2008/layout/LinedList"/>
    <dgm:cxn modelId="{BC8274E9-3FF7-48A6-847A-04C4850AA9C0}" type="presParOf" srcId="{00F7FA34-1BAA-4C8A-8AD3-1B1549A5F157}" destId="{F59E3E4C-E73D-42AF-9217-FEAF6CE304EC}" srcOrd="2" destOrd="0" presId="urn:microsoft.com/office/officeart/2008/layout/LinedList"/>
    <dgm:cxn modelId="{3CA2A1F2-C461-49DB-8F6F-CAB19DD24695}" type="presParOf" srcId="{00F7FA34-1BAA-4C8A-8AD3-1B1549A5F157}" destId="{4A788841-8E7F-4088-8220-7252CE9B88A4}" srcOrd="3" destOrd="0" presId="urn:microsoft.com/office/officeart/2008/layout/LinedList"/>
    <dgm:cxn modelId="{F544D547-C6B3-43DF-96C0-08A9406AA223}" type="presParOf" srcId="{4A788841-8E7F-4088-8220-7252CE9B88A4}" destId="{01579F6D-C3E2-44D7-8E6B-55E1774BFF64}" srcOrd="0" destOrd="0" presId="urn:microsoft.com/office/officeart/2008/layout/LinedList"/>
    <dgm:cxn modelId="{1D640E2C-1A7C-44D6-A067-B815C34FFA6D}" type="presParOf" srcId="{4A788841-8E7F-4088-8220-7252CE9B88A4}" destId="{52CF90BC-6EE5-4F68-80AD-DF969872AF00}" srcOrd="1" destOrd="0" presId="urn:microsoft.com/office/officeart/2008/layout/LinedList"/>
    <dgm:cxn modelId="{95165229-0E1E-4CF6-8471-D17B081E0EC6}" type="presParOf" srcId="{00F7FA34-1BAA-4C8A-8AD3-1B1549A5F157}" destId="{F84D0F8B-3530-40F5-99B0-E1157DBD6E7C}" srcOrd="4" destOrd="0" presId="urn:microsoft.com/office/officeart/2008/layout/LinedList"/>
    <dgm:cxn modelId="{0D2FF033-3FBF-49DC-8C6C-36243E9C276E}" type="presParOf" srcId="{00F7FA34-1BAA-4C8A-8AD3-1B1549A5F157}" destId="{B5B1B8F4-6492-493F-83F3-E10F066CA737}" srcOrd="5" destOrd="0" presId="urn:microsoft.com/office/officeart/2008/layout/LinedList"/>
    <dgm:cxn modelId="{E0724B2B-4834-498E-B43D-91A354234B04}" type="presParOf" srcId="{B5B1B8F4-6492-493F-83F3-E10F066CA737}" destId="{065BA8C6-B4BB-4150-A679-41A56E1B9FB0}" srcOrd="0" destOrd="0" presId="urn:microsoft.com/office/officeart/2008/layout/LinedList"/>
    <dgm:cxn modelId="{C944F674-4EB7-41C6-8680-F11230FE9404}" type="presParOf" srcId="{B5B1B8F4-6492-493F-83F3-E10F066CA737}" destId="{5BB7F0C5-C9E7-4360-80E8-CF730AF96B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B596B-28BC-42EB-85B5-E913271D86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DDC828-C980-452E-8E23-4FCD3B487E6F}">
      <dgm:prSet phldrT="[Text]"/>
      <dgm:spPr/>
      <dgm:t>
        <a:bodyPr/>
        <a:lstStyle/>
        <a:p>
          <a:pPr>
            <a:buNone/>
          </a:pPr>
          <a:r>
            <a:rPr lang="en-US"/>
            <a:t>Combines LLM and AFL++</a:t>
          </a:r>
          <a:endParaRPr lang="en-GB" dirty="0"/>
        </a:p>
      </dgm:t>
    </dgm:pt>
    <dgm:pt modelId="{AA38E5E4-565E-4184-A228-078A0B0E884D}" type="parTrans" cxnId="{E6532EAC-BE16-4F57-8480-CC4FA3B3A5D6}">
      <dgm:prSet/>
      <dgm:spPr/>
      <dgm:t>
        <a:bodyPr/>
        <a:lstStyle/>
        <a:p>
          <a:endParaRPr lang="en-GB"/>
        </a:p>
      </dgm:t>
    </dgm:pt>
    <dgm:pt modelId="{BFB675F4-4B12-431B-9156-26C42E2E3A0A}" type="sibTrans" cxnId="{E6532EAC-BE16-4F57-8480-CC4FA3B3A5D6}">
      <dgm:prSet/>
      <dgm:spPr/>
      <dgm:t>
        <a:bodyPr/>
        <a:lstStyle/>
        <a:p>
          <a:endParaRPr lang="en-GB"/>
        </a:p>
      </dgm:t>
    </dgm:pt>
    <dgm:pt modelId="{938F66EC-CE92-4F58-BC46-E6FDBEB65F86}">
      <dgm:prSet/>
      <dgm:spPr/>
      <dgm:t>
        <a:bodyPr/>
        <a:lstStyle/>
        <a:p>
          <a:r>
            <a:rPr lang="en-US"/>
            <a:t>LLM – to generate a population of .so</a:t>
          </a:r>
          <a:endParaRPr lang="en-US" dirty="0"/>
        </a:p>
      </dgm:t>
    </dgm:pt>
    <dgm:pt modelId="{4C25C878-81BF-4D10-B6C2-46EA50F69790}" type="parTrans" cxnId="{D7AE0829-E360-4D95-A890-412AE182490C}">
      <dgm:prSet/>
      <dgm:spPr/>
      <dgm:t>
        <a:bodyPr/>
        <a:lstStyle/>
        <a:p>
          <a:endParaRPr lang="en-GB"/>
        </a:p>
      </dgm:t>
    </dgm:pt>
    <dgm:pt modelId="{15810ECD-DFE1-4382-A490-6B723F3EE52D}" type="sibTrans" cxnId="{D7AE0829-E360-4D95-A890-412AE182490C}">
      <dgm:prSet/>
      <dgm:spPr/>
      <dgm:t>
        <a:bodyPr/>
        <a:lstStyle/>
        <a:p>
          <a:endParaRPr lang="en-GB"/>
        </a:p>
      </dgm:t>
    </dgm:pt>
    <dgm:pt modelId="{0813658C-81D5-437A-B439-EBAB466DEC93}">
      <dgm:prSet/>
      <dgm:spPr/>
      <dgm:t>
        <a:bodyPr/>
        <a:lstStyle/>
        <a:p>
          <a:r>
            <a:rPr lang="en-US" dirty="0"/>
            <a:t>AFL++: fuzzing + genetic algorithms (GA) to increase </a:t>
          </a:r>
          <a:r>
            <a:rPr lang="en-US" b="1" dirty="0"/>
            <a:t>code coverage of gem5</a:t>
          </a:r>
        </a:p>
      </dgm:t>
    </dgm:pt>
    <dgm:pt modelId="{A477EC02-648B-4DCF-B46E-2E2B1F459037}" type="parTrans" cxnId="{BCC172DE-6FD0-4279-BB40-77F14C2235FF}">
      <dgm:prSet/>
      <dgm:spPr/>
      <dgm:t>
        <a:bodyPr/>
        <a:lstStyle/>
        <a:p>
          <a:endParaRPr lang="en-GB"/>
        </a:p>
      </dgm:t>
    </dgm:pt>
    <dgm:pt modelId="{639FE2AD-4C68-403E-A205-13F01654B77E}" type="sibTrans" cxnId="{BCC172DE-6FD0-4279-BB40-77F14C2235FF}">
      <dgm:prSet/>
      <dgm:spPr/>
      <dgm:t>
        <a:bodyPr/>
        <a:lstStyle/>
        <a:p>
          <a:endParaRPr lang="en-GB"/>
        </a:p>
      </dgm:t>
    </dgm:pt>
    <dgm:pt modelId="{01A8B18C-D85A-45F6-A5FB-2461841BFA52}" type="pres">
      <dgm:prSet presAssocID="{C73B596B-28BC-42EB-85B5-E913271D86AC}" presName="theList" presStyleCnt="0">
        <dgm:presLayoutVars>
          <dgm:dir/>
          <dgm:animLvl val="lvl"/>
          <dgm:resizeHandles val="exact"/>
        </dgm:presLayoutVars>
      </dgm:prSet>
      <dgm:spPr/>
    </dgm:pt>
    <dgm:pt modelId="{601916D4-8285-4817-8F7E-B8BDF43913CF}" type="pres">
      <dgm:prSet presAssocID="{8DDDC828-C980-452E-8E23-4FCD3B487E6F}" presName="compNode" presStyleCnt="0"/>
      <dgm:spPr/>
    </dgm:pt>
    <dgm:pt modelId="{41FE777F-9D8C-4496-B297-0C857B561ACC}" type="pres">
      <dgm:prSet presAssocID="{8DDDC828-C980-452E-8E23-4FCD3B487E6F}" presName="aNode" presStyleLbl="bgShp" presStyleIdx="0" presStyleCnt="3"/>
      <dgm:spPr/>
    </dgm:pt>
    <dgm:pt modelId="{9E41C096-E271-40AD-95BF-09D92FEA5455}" type="pres">
      <dgm:prSet presAssocID="{8DDDC828-C980-452E-8E23-4FCD3B487E6F}" presName="textNode" presStyleLbl="bgShp" presStyleIdx="0" presStyleCnt="3"/>
      <dgm:spPr/>
    </dgm:pt>
    <dgm:pt modelId="{85EF9663-74AD-446C-9B17-2E0B6D517925}" type="pres">
      <dgm:prSet presAssocID="{8DDDC828-C980-452E-8E23-4FCD3B487E6F}" presName="compChildNode" presStyleCnt="0"/>
      <dgm:spPr/>
    </dgm:pt>
    <dgm:pt modelId="{CEDE0DA3-191D-4ED5-BD91-14BA2B9A9DC6}" type="pres">
      <dgm:prSet presAssocID="{8DDDC828-C980-452E-8E23-4FCD3B487E6F}" presName="theInnerList" presStyleCnt="0"/>
      <dgm:spPr/>
    </dgm:pt>
    <dgm:pt modelId="{6BB59442-1D16-4B24-9850-4142B2959E96}" type="pres">
      <dgm:prSet presAssocID="{8DDDC828-C980-452E-8E23-4FCD3B487E6F}" presName="aSpace" presStyleCnt="0"/>
      <dgm:spPr/>
    </dgm:pt>
    <dgm:pt modelId="{402CD822-0EBC-4067-B7DB-24FFF30A47A9}" type="pres">
      <dgm:prSet presAssocID="{938F66EC-CE92-4F58-BC46-E6FDBEB65F86}" presName="compNode" presStyleCnt="0"/>
      <dgm:spPr/>
    </dgm:pt>
    <dgm:pt modelId="{C549285D-0766-43B9-B45E-804464A9908B}" type="pres">
      <dgm:prSet presAssocID="{938F66EC-CE92-4F58-BC46-E6FDBEB65F86}" presName="aNode" presStyleLbl="bgShp" presStyleIdx="1" presStyleCnt="3"/>
      <dgm:spPr/>
    </dgm:pt>
    <dgm:pt modelId="{8A499BA4-72AE-446C-AEB4-1A6173577760}" type="pres">
      <dgm:prSet presAssocID="{938F66EC-CE92-4F58-BC46-E6FDBEB65F86}" presName="textNode" presStyleLbl="bgShp" presStyleIdx="1" presStyleCnt="3"/>
      <dgm:spPr/>
    </dgm:pt>
    <dgm:pt modelId="{DD1D4B3B-2412-44BD-AC0A-2EC210D5144B}" type="pres">
      <dgm:prSet presAssocID="{938F66EC-CE92-4F58-BC46-E6FDBEB65F86}" presName="compChildNode" presStyleCnt="0"/>
      <dgm:spPr/>
    </dgm:pt>
    <dgm:pt modelId="{9060CD2E-A96C-464C-841F-D85E69376F7D}" type="pres">
      <dgm:prSet presAssocID="{938F66EC-CE92-4F58-BC46-E6FDBEB65F86}" presName="theInnerList" presStyleCnt="0"/>
      <dgm:spPr/>
    </dgm:pt>
    <dgm:pt modelId="{A113489C-01CB-46AB-B833-6CBAD60EDEE9}" type="pres">
      <dgm:prSet presAssocID="{938F66EC-CE92-4F58-BC46-E6FDBEB65F86}" presName="aSpace" presStyleCnt="0"/>
      <dgm:spPr/>
    </dgm:pt>
    <dgm:pt modelId="{7B3513E3-9FAB-4FB9-B482-C28A33338BEA}" type="pres">
      <dgm:prSet presAssocID="{0813658C-81D5-437A-B439-EBAB466DEC93}" presName="compNode" presStyleCnt="0"/>
      <dgm:spPr/>
    </dgm:pt>
    <dgm:pt modelId="{54A54308-1F1A-4CC7-9E30-18C50B80035F}" type="pres">
      <dgm:prSet presAssocID="{0813658C-81D5-437A-B439-EBAB466DEC93}" presName="aNode" presStyleLbl="bgShp" presStyleIdx="2" presStyleCnt="3"/>
      <dgm:spPr/>
    </dgm:pt>
    <dgm:pt modelId="{BDED1956-C333-4365-A6A5-ACE7F855216C}" type="pres">
      <dgm:prSet presAssocID="{0813658C-81D5-437A-B439-EBAB466DEC93}" presName="textNode" presStyleLbl="bgShp" presStyleIdx="2" presStyleCnt="3"/>
      <dgm:spPr/>
    </dgm:pt>
    <dgm:pt modelId="{10AAAF94-750C-406C-8D42-C1E447102843}" type="pres">
      <dgm:prSet presAssocID="{0813658C-81D5-437A-B439-EBAB466DEC93}" presName="compChildNode" presStyleCnt="0"/>
      <dgm:spPr/>
    </dgm:pt>
    <dgm:pt modelId="{6F3F9BCD-7DDB-486F-82B4-D45701FEC36C}" type="pres">
      <dgm:prSet presAssocID="{0813658C-81D5-437A-B439-EBAB466DEC93}" presName="theInnerList" presStyleCnt="0"/>
      <dgm:spPr/>
    </dgm:pt>
  </dgm:ptLst>
  <dgm:cxnLst>
    <dgm:cxn modelId="{D7AE0829-E360-4D95-A890-412AE182490C}" srcId="{C73B596B-28BC-42EB-85B5-E913271D86AC}" destId="{938F66EC-CE92-4F58-BC46-E6FDBEB65F86}" srcOrd="1" destOrd="0" parTransId="{4C25C878-81BF-4D10-B6C2-46EA50F69790}" sibTransId="{15810ECD-DFE1-4382-A490-6B723F3EE52D}"/>
    <dgm:cxn modelId="{4089B03D-E222-406B-A172-F690C0917640}" type="presOf" srcId="{8DDDC828-C980-452E-8E23-4FCD3B487E6F}" destId="{41FE777F-9D8C-4496-B297-0C857B561ACC}" srcOrd="0" destOrd="0" presId="urn:microsoft.com/office/officeart/2005/8/layout/lProcess2"/>
    <dgm:cxn modelId="{B3AE7159-7994-4578-B1CF-57BDD9141E3D}" type="presOf" srcId="{C73B596B-28BC-42EB-85B5-E913271D86AC}" destId="{01A8B18C-D85A-45F6-A5FB-2461841BFA52}" srcOrd="0" destOrd="0" presId="urn:microsoft.com/office/officeart/2005/8/layout/lProcess2"/>
    <dgm:cxn modelId="{E0C10A92-93B5-447A-9450-9B7412E51FFB}" type="presOf" srcId="{0813658C-81D5-437A-B439-EBAB466DEC93}" destId="{54A54308-1F1A-4CC7-9E30-18C50B80035F}" srcOrd="0" destOrd="0" presId="urn:microsoft.com/office/officeart/2005/8/layout/lProcess2"/>
    <dgm:cxn modelId="{C4363894-B526-4464-9994-09C37D3EB320}" type="presOf" srcId="{938F66EC-CE92-4F58-BC46-E6FDBEB65F86}" destId="{8A499BA4-72AE-446C-AEB4-1A6173577760}" srcOrd="1" destOrd="0" presId="urn:microsoft.com/office/officeart/2005/8/layout/lProcess2"/>
    <dgm:cxn modelId="{5388199E-3B53-4BBC-9BDC-833DA7C11047}" type="presOf" srcId="{8DDDC828-C980-452E-8E23-4FCD3B487E6F}" destId="{9E41C096-E271-40AD-95BF-09D92FEA5455}" srcOrd="1" destOrd="0" presId="urn:microsoft.com/office/officeart/2005/8/layout/lProcess2"/>
    <dgm:cxn modelId="{E6532EAC-BE16-4F57-8480-CC4FA3B3A5D6}" srcId="{C73B596B-28BC-42EB-85B5-E913271D86AC}" destId="{8DDDC828-C980-452E-8E23-4FCD3B487E6F}" srcOrd="0" destOrd="0" parTransId="{AA38E5E4-565E-4184-A228-078A0B0E884D}" sibTransId="{BFB675F4-4B12-431B-9156-26C42E2E3A0A}"/>
    <dgm:cxn modelId="{146737B7-11F8-46E5-A9CA-B273B6A41E44}" type="presOf" srcId="{0813658C-81D5-437A-B439-EBAB466DEC93}" destId="{BDED1956-C333-4365-A6A5-ACE7F855216C}" srcOrd="1" destOrd="0" presId="urn:microsoft.com/office/officeart/2005/8/layout/lProcess2"/>
    <dgm:cxn modelId="{BCC172DE-6FD0-4279-BB40-77F14C2235FF}" srcId="{C73B596B-28BC-42EB-85B5-E913271D86AC}" destId="{0813658C-81D5-437A-B439-EBAB466DEC93}" srcOrd="2" destOrd="0" parTransId="{A477EC02-648B-4DCF-B46E-2E2B1F459037}" sibTransId="{639FE2AD-4C68-403E-A205-13F01654B77E}"/>
    <dgm:cxn modelId="{7CE938E2-4F5A-4573-AED9-245A29EAFDB4}" type="presOf" srcId="{938F66EC-CE92-4F58-BC46-E6FDBEB65F86}" destId="{C549285D-0766-43B9-B45E-804464A9908B}" srcOrd="0" destOrd="0" presId="urn:microsoft.com/office/officeart/2005/8/layout/lProcess2"/>
    <dgm:cxn modelId="{55D185D5-9669-4BF2-9BCC-BEB544BDBC8F}" type="presParOf" srcId="{01A8B18C-D85A-45F6-A5FB-2461841BFA52}" destId="{601916D4-8285-4817-8F7E-B8BDF43913CF}" srcOrd="0" destOrd="0" presId="urn:microsoft.com/office/officeart/2005/8/layout/lProcess2"/>
    <dgm:cxn modelId="{00121FDF-FA9A-4084-A25A-0D8B26BEAAE5}" type="presParOf" srcId="{601916D4-8285-4817-8F7E-B8BDF43913CF}" destId="{41FE777F-9D8C-4496-B297-0C857B561ACC}" srcOrd="0" destOrd="0" presId="urn:microsoft.com/office/officeart/2005/8/layout/lProcess2"/>
    <dgm:cxn modelId="{E07EB2D7-393E-4815-A86D-1F7D2ACC680C}" type="presParOf" srcId="{601916D4-8285-4817-8F7E-B8BDF43913CF}" destId="{9E41C096-E271-40AD-95BF-09D92FEA5455}" srcOrd="1" destOrd="0" presId="urn:microsoft.com/office/officeart/2005/8/layout/lProcess2"/>
    <dgm:cxn modelId="{C57008EF-941F-4C54-AA9A-C55C41B35EFE}" type="presParOf" srcId="{601916D4-8285-4817-8F7E-B8BDF43913CF}" destId="{85EF9663-74AD-446C-9B17-2E0B6D517925}" srcOrd="2" destOrd="0" presId="urn:microsoft.com/office/officeart/2005/8/layout/lProcess2"/>
    <dgm:cxn modelId="{6D408699-F381-49F6-ABE7-676D38B75774}" type="presParOf" srcId="{85EF9663-74AD-446C-9B17-2E0B6D517925}" destId="{CEDE0DA3-191D-4ED5-BD91-14BA2B9A9DC6}" srcOrd="0" destOrd="0" presId="urn:microsoft.com/office/officeart/2005/8/layout/lProcess2"/>
    <dgm:cxn modelId="{6AC6974E-7721-42E2-AE83-C60E1C51002D}" type="presParOf" srcId="{01A8B18C-D85A-45F6-A5FB-2461841BFA52}" destId="{6BB59442-1D16-4B24-9850-4142B2959E96}" srcOrd="1" destOrd="0" presId="urn:microsoft.com/office/officeart/2005/8/layout/lProcess2"/>
    <dgm:cxn modelId="{CFF1CB74-0593-4F4E-8CA3-851874170C8F}" type="presParOf" srcId="{01A8B18C-D85A-45F6-A5FB-2461841BFA52}" destId="{402CD822-0EBC-4067-B7DB-24FFF30A47A9}" srcOrd="2" destOrd="0" presId="urn:microsoft.com/office/officeart/2005/8/layout/lProcess2"/>
    <dgm:cxn modelId="{ACDB20EE-1F59-49B0-8CC0-0FEE929D84D0}" type="presParOf" srcId="{402CD822-0EBC-4067-B7DB-24FFF30A47A9}" destId="{C549285D-0766-43B9-B45E-804464A9908B}" srcOrd="0" destOrd="0" presId="urn:microsoft.com/office/officeart/2005/8/layout/lProcess2"/>
    <dgm:cxn modelId="{68672B99-61FA-4F62-85F0-F767C6D28AA9}" type="presParOf" srcId="{402CD822-0EBC-4067-B7DB-24FFF30A47A9}" destId="{8A499BA4-72AE-446C-AEB4-1A6173577760}" srcOrd="1" destOrd="0" presId="urn:microsoft.com/office/officeart/2005/8/layout/lProcess2"/>
    <dgm:cxn modelId="{F0E701A9-BB09-446C-8E6C-591A32651A78}" type="presParOf" srcId="{402CD822-0EBC-4067-B7DB-24FFF30A47A9}" destId="{DD1D4B3B-2412-44BD-AC0A-2EC210D5144B}" srcOrd="2" destOrd="0" presId="urn:microsoft.com/office/officeart/2005/8/layout/lProcess2"/>
    <dgm:cxn modelId="{83F37184-526D-4DD9-BD2B-643072DEB24D}" type="presParOf" srcId="{DD1D4B3B-2412-44BD-AC0A-2EC210D5144B}" destId="{9060CD2E-A96C-464C-841F-D85E69376F7D}" srcOrd="0" destOrd="0" presId="urn:microsoft.com/office/officeart/2005/8/layout/lProcess2"/>
    <dgm:cxn modelId="{7CD72CBF-693B-47EE-AD2A-192508B0C68D}" type="presParOf" srcId="{01A8B18C-D85A-45F6-A5FB-2461841BFA52}" destId="{A113489C-01CB-46AB-B833-6CBAD60EDEE9}" srcOrd="3" destOrd="0" presId="urn:microsoft.com/office/officeart/2005/8/layout/lProcess2"/>
    <dgm:cxn modelId="{589445D4-31F0-4D26-907B-2EF33F81863E}" type="presParOf" srcId="{01A8B18C-D85A-45F6-A5FB-2461841BFA52}" destId="{7B3513E3-9FAB-4FB9-B482-C28A33338BEA}" srcOrd="4" destOrd="0" presId="urn:microsoft.com/office/officeart/2005/8/layout/lProcess2"/>
    <dgm:cxn modelId="{2BF782BD-D378-40E6-A53A-D6FFC50B8A45}" type="presParOf" srcId="{7B3513E3-9FAB-4FB9-B482-C28A33338BEA}" destId="{54A54308-1F1A-4CC7-9E30-18C50B80035F}" srcOrd="0" destOrd="0" presId="urn:microsoft.com/office/officeart/2005/8/layout/lProcess2"/>
    <dgm:cxn modelId="{91D07155-A368-4B14-82E6-1C2FD9225DB6}" type="presParOf" srcId="{7B3513E3-9FAB-4FB9-B482-C28A33338BEA}" destId="{BDED1956-C333-4365-A6A5-ACE7F855216C}" srcOrd="1" destOrd="0" presId="urn:microsoft.com/office/officeart/2005/8/layout/lProcess2"/>
    <dgm:cxn modelId="{3C7B243B-096B-4473-9537-9CCE2DE2EB83}" type="presParOf" srcId="{7B3513E3-9FAB-4FB9-B482-C28A33338BEA}" destId="{10AAAF94-750C-406C-8D42-C1E447102843}" srcOrd="2" destOrd="0" presId="urn:microsoft.com/office/officeart/2005/8/layout/lProcess2"/>
    <dgm:cxn modelId="{5349D0EE-A07C-4223-B008-4ECC9511E9A2}" type="presParOf" srcId="{10AAAF94-750C-406C-8D42-C1E447102843}" destId="{6F3F9BCD-7DDB-486F-82B4-D45701FEC3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750F4-99A4-49CC-9C3C-9293677BE237}" type="doc">
      <dgm:prSet loTypeId="urn:microsoft.com/office/officeart/2018/2/layout/IconVerticalSolidList" loCatId="icon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545F13-D5EF-407B-BDC1-E60C2F1CEE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Input: mutate numbers or strings but keep the format</a:t>
          </a:r>
        </a:p>
      </dgm:t>
    </dgm:pt>
    <dgm:pt modelId="{3952394A-D6E6-4BA9-913B-4B8E6F07A1FF}" type="parTrans" cxnId="{468B9EA2-5250-4EB2-87AF-E933B62E6D00}">
      <dgm:prSet/>
      <dgm:spPr/>
      <dgm:t>
        <a:bodyPr/>
        <a:lstStyle/>
        <a:p>
          <a:endParaRPr lang="en-US"/>
        </a:p>
      </dgm:t>
    </dgm:pt>
    <dgm:pt modelId="{31FBADD5-FA93-430E-9AD4-C147476BC089}" type="sibTrans" cxnId="{468B9EA2-5250-4EB2-87AF-E933B62E6D00}">
      <dgm:prSet/>
      <dgm:spPr/>
      <dgm:t>
        <a:bodyPr/>
        <a:lstStyle/>
        <a:p>
          <a:endParaRPr lang="en-US"/>
        </a:p>
      </dgm:t>
    </dgm:pt>
    <dgm:pt modelId="{123EBDE3-6848-45A8-8436-0932C1C680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Binary level: bit flip</a:t>
          </a:r>
        </a:p>
      </dgm:t>
    </dgm:pt>
    <dgm:pt modelId="{8649069E-2E91-47C9-B9DA-8633E40730F0}" type="parTrans" cxnId="{B894D329-1249-415B-9F91-FEE3B02BE292}">
      <dgm:prSet/>
      <dgm:spPr/>
      <dgm:t>
        <a:bodyPr/>
        <a:lstStyle/>
        <a:p>
          <a:endParaRPr lang="en-US"/>
        </a:p>
      </dgm:t>
    </dgm:pt>
    <dgm:pt modelId="{BB9E130D-D90B-4D7D-8FDD-D09C0B30022E}" type="sibTrans" cxnId="{B894D329-1249-415B-9F91-FEE3B02BE292}">
      <dgm:prSet/>
      <dgm:spPr/>
      <dgm:t>
        <a:bodyPr/>
        <a:lstStyle/>
        <a:p>
          <a:endParaRPr lang="en-US"/>
        </a:p>
      </dgm:t>
    </dgm:pt>
    <dgm:pt modelId="{056B2C4E-BA08-4FEF-B4C0-3CCA9E13F24A}" type="pres">
      <dgm:prSet presAssocID="{70B750F4-99A4-49CC-9C3C-9293677BE237}" presName="root" presStyleCnt="0">
        <dgm:presLayoutVars>
          <dgm:dir/>
          <dgm:resizeHandles val="exact"/>
        </dgm:presLayoutVars>
      </dgm:prSet>
      <dgm:spPr/>
    </dgm:pt>
    <dgm:pt modelId="{2FF9DEB0-8F28-483D-A334-AD914BE502E5}" type="pres">
      <dgm:prSet presAssocID="{A3545F13-D5EF-407B-BDC1-E60C2F1CEE34}" presName="compNode" presStyleCnt="0"/>
      <dgm:spPr/>
    </dgm:pt>
    <dgm:pt modelId="{14794F24-861E-4F4B-BD01-7E176C4DA813}" type="pres">
      <dgm:prSet presAssocID="{A3545F13-D5EF-407B-BDC1-E60C2F1CEE34}" presName="bgRect" presStyleLbl="bgShp" presStyleIdx="0" presStyleCnt="2"/>
      <dgm:spPr/>
    </dgm:pt>
    <dgm:pt modelId="{6E9FA94B-1855-4E40-A046-5A17076586FA}" type="pres">
      <dgm:prSet presAssocID="{A3545F13-D5EF-407B-BDC1-E60C2F1CEE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E496DE14-6D44-4559-8C73-C4476D8D24AD}" type="pres">
      <dgm:prSet presAssocID="{A3545F13-D5EF-407B-BDC1-E60C2F1CEE34}" presName="spaceRect" presStyleCnt="0"/>
      <dgm:spPr/>
    </dgm:pt>
    <dgm:pt modelId="{AA34AF84-E1E3-4CC7-AA7B-42373DE0642B}" type="pres">
      <dgm:prSet presAssocID="{A3545F13-D5EF-407B-BDC1-E60C2F1CEE34}" presName="parTx" presStyleLbl="revTx" presStyleIdx="0" presStyleCnt="2" custScaleX="105312">
        <dgm:presLayoutVars>
          <dgm:chMax val="0"/>
          <dgm:chPref val="0"/>
        </dgm:presLayoutVars>
      </dgm:prSet>
      <dgm:spPr/>
    </dgm:pt>
    <dgm:pt modelId="{D134940E-C377-4457-8436-42132E6E6F60}" type="pres">
      <dgm:prSet presAssocID="{31FBADD5-FA93-430E-9AD4-C147476BC089}" presName="sibTrans" presStyleCnt="0"/>
      <dgm:spPr/>
    </dgm:pt>
    <dgm:pt modelId="{6699AFE7-CFBB-42BD-A7E7-8F9E928E32BC}" type="pres">
      <dgm:prSet presAssocID="{123EBDE3-6848-45A8-8436-0932C1C68051}" presName="compNode" presStyleCnt="0"/>
      <dgm:spPr/>
    </dgm:pt>
    <dgm:pt modelId="{6A20997B-EE1D-4164-A16E-F55C526E7A59}" type="pres">
      <dgm:prSet presAssocID="{123EBDE3-6848-45A8-8436-0932C1C68051}" presName="bgRect" presStyleLbl="bgShp" presStyleIdx="1" presStyleCnt="2"/>
      <dgm:spPr/>
    </dgm:pt>
    <dgm:pt modelId="{11EB6054-B2B4-4824-AC86-EF6EB1159113}" type="pres">
      <dgm:prSet presAssocID="{123EBDE3-6848-45A8-8436-0932C1C6805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uffle outline"/>
        </a:ext>
      </dgm:extLst>
    </dgm:pt>
    <dgm:pt modelId="{B39D6877-5B69-491E-BF69-9E82F263E85C}" type="pres">
      <dgm:prSet presAssocID="{123EBDE3-6848-45A8-8436-0932C1C68051}" presName="spaceRect" presStyleCnt="0"/>
      <dgm:spPr/>
    </dgm:pt>
    <dgm:pt modelId="{419704A1-AC93-48EF-80E5-7F645D7A8108}" type="pres">
      <dgm:prSet presAssocID="{123EBDE3-6848-45A8-8436-0932C1C68051}" presName="parTx" presStyleLbl="revTx" presStyleIdx="1" presStyleCnt="2" custScaleX="106782">
        <dgm:presLayoutVars>
          <dgm:chMax val="0"/>
          <dgm:chPref val="0"/>
        </dgm:presLayoutVars>
      </dgm:prSet>
      <dgm:spPr/>
    </dgm:pt>
  </dgm:ptLst>
  <dgm:cxnLst>
    <dgm:cxn modelId="{CA143C29-F7E0-4A1D-92A6-C7B50EEEEB68}" type="presOf" srcId="{70B750F4-99A4-49CC-9C3C-9293677BE237}" destId="{056B2C4E-BA08-4FEF-B4C0-3CCA9E13F24A}" srcOrd="0" destOrd="0" presId="urn:microsoft.com/office/officeart/2018/2/layout/IconVerticalSolidList"/>
    <dgm:cxn modelId="{B894D329-1249-415B-9F91-FEE3B02BE292}" srcId="{70B750F4-99A4-49CC-9C3C-9293677BE237}" destId="{123EBDE3-6848-45A8-8436-0932C1C68051}" srcOrd="1" destOrd="0" parTransId="{8649069E-2E91-47C9-B9DA-8633E40730F0}" sibTransId="{BB9E130D-D90B-4D7D-8FDD-D09C0B30022E}"/>
    <dgm:cxn modelId="{F6AF035B-07BA-4225-96D2-C3704AF7FB97}" type="presOf" srcId="{123EBDE3-6848-45A8-8436-0932C1C68051}" destId="{419704A1-AC93-48EF-80E5-7F645D7A8108}" srcOrd="0" destOrd="0" presId="urn:microsoft.com/office/officeart/2018/2/layout/IconVerticalSolidList"/>
    <dgm:cxn modelId="{468B9EA2-5250-4EB2-87AF-E933B62E6D00}" srcId="{70B750F4-99A4-49CC-9C3C-9293677BE237}" destId="{A3545F13-D5EF-407B-BDC1-E60C2F1CEE34}" srcOrd="0" destOrd="0" parTransId="{3952394A-D6E6-4BA9-913B-4B8E6F07A1FF}" sibTransId="{31FBADD5-FA93-430E-9AD4-C147476BC089}"/>
    <dgm:cxn modelId="{61FCC6C0-AA3F-4BA9-95B2-71CACD3828AF}" type="presOf" srcId="{A3545F13-D5EF-407B-BDC1-E60C2F1CEE34}" destId="{AA34AF84-E1E3-4CC7-AA7B-42373DE0642B}" srcOrd="0" destOrd="0" presId="urn:microsoft.com/office/officeart/2018/2/layout/IconVerticalSolidList"/>
    <dgm:cxn modelId="{C893979F-2420-4912-8688-01EC12350F78}" type="presParOf" srcId="{056B2C4E-BA08-4FEF-B4C0-3CCA9E13F24A}" destId="{2FF9DEB0-8F28-483D-A334-AD914BE502E5}" srcOrd="0" destOrd="0" presId="urn:microsoft.com/office/officeart/2018/2/layout/IconVerticalSolidList"/>
    <dgm:cxn modelId="{9BB55BCB-A68C-49EC-A5BA-D1F95F29F789}" type="presParOf" srcId="{2FF9DEB0-8F28-483D-A334-AD914BE502E5}" destId="{14794F24-861E-4F4B-BD01-7E176C4DA813}" srcOrd="0" destOrd="0" presId="urn:microsoft.com/office/officeart/2018/2/layout/IconVerticalSolidList"/>
    <dgm:cxn modelId="{70570627-C8F3-4AAC-B62D-8A892F6432A4}" type="presParOf" srcId="{2FF9DEB0-8F28-483D-A334-AD914BE502E5}" destId="{6E9FA94B-1855-4E40-A046-5A17076586FA}" srcOrd="1" destOrd="0" presId="urn:microsoft.com/office/officeart/2018/2/layout/IconVerticalSolidList"/>
    <dgm:cxn modelId="{8B6438CE-2021-49BD-A4BC-EADEBFDD0340}" type="presParOf" srcId="{2FF9DEB0-8F28-483D-A334-AD914BE502E5}" destId="{E496DE14-6D44-4559-8C73-C4476D8D24AD}" srcOrd="2" destOrd="0" presId="urn:microsoft.com/office/officeart/2018/2/layout/IconVerticalSolidList"/>
    <dgm:cxn modelId="{D2564B0B-C37D-433D-9D5B-11CE49DF0FE9}" type="presParOf" srcId="{2FF9DEB0-8F28-483D-A334-AD914BE502E5}" destId="{AA34AF84-E1E3-4CC7-AA7B-42373DE0642B}" srcOrd="3" destOrd="0" presId="urn:microsoft.com/office/officeart/2018/2/layout/IconVerticalSolidList"/>
    <dgm:cxn modelId="{57C28456-F4D3-4411-B0C0-5F863914EF0E}" type="presParOf" srcId="{056B2C4E-BA08-4FEF-B4C0-3CCA9E13F24A}" destId="{D134940E-C377-4457-8436-42132E6E6F60}" srcOrd="1" destOrd="0" presId="urn:microsoft.com/office/officeart/2018/2/layout/IconVerticalSolidList"/>
    <dgm:cxn modelId="{5845BF3F-EBCF-4E41-A71E-C45540648CD8}" type="presParOf" srcId="{056B2C4E-BA08-4FEF-B4C0-3CCA9E13F24A}" destId="{6699AFE7-CFBB-42BD-A7E7-8F9E928E32BC}" srcOrd="2" destOrd="0" presId="urn:microsoft.com/office/officeart/2018/2/layout/IconVerticalSolidList"/>
    <dgm:cxn modelId="{D6F87314-D9CB-44EB-AAC3-DFC3923712B0}" type="presParOf" srcId="{6699AFE7-CFBB-42BD-A7E7-8F9E928E32BC}" destId="{6A20997B-EE1D-4164-A16E-F55C526E7A59}" srcOrd="0" destOrd="0" presId="urn:microsoft.com/office/officeart/2018/2/layout/IconVerticalSolidList"/>
    <dgm:cxn modelId="{227ABA4A-1368-40A0-8F18-B1EC58F11C2A}" type="presParOf" srcId="{6699AFE7-CFBB-42BD-A7E7-8F9E928E32BC}" destId="{11EB6054-B2B4-4824-AC86-EF6EB1159113}" srcOrd="1" destOrd="0" presId="urn:microsoft.com/office/officeart/2018/2/layout/IconVerticalSolidList"/>
    <dgm:cxn modelId="{773C69A1-AD7B-4967-B473-AAD774383EF7}" type="presParOf" srcId="{6699AFE7-CFBB-42BD-A7E7-8F9E928E32BC}" destId="{B39D6877-5B69-491E-BF69-9E82F263E85C}" srcOrd="2" destOrd="0" presId="urn:microsoft.com/office/officeart/2018/2/layout/IconVerticalSolidList"/>
    <dgm:cxn modelId="{9DBA82A9-E0F0-42E5-96C8-86DA4E6D24E2}" type="presParOf" srcId="{6699AFE7-CFBB-42BD-A7E7-8F9E928E32BC}" destId="{419704A1-AC93-48EF-80E5-7F645D7A81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C573E0-CC06-4775-BA07-ACF71559652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9EC126-EDB2-4EA1-A3B3-ED77A31E9D33}">
      <dgm:prSet/>
      <dgm:spPr/>
      <dgm:t>
        <a:bodyPr/>
        <a:lstStyle/>
        <a:p>
          <a:r>
            <a:rPr lang="en-US" dirty="0"/>
            <a:t>10 days of fuzzing data</a:t>
          </a:r>
        </a:p>
      </dgm:t>
    </dgm:pt>
    <dgm:pt modelId="{56737103-2F37-44F7-A217-DD9E0A5DEC07}" type="parTrans" cxnId="{DEBDEE46-9AD6-43F1-B078-6E71FAABF866}">
      <dgm:prSet/>
      <dgm:spPr/>
      <dgm:t>
        <a:bodyPr/>
        <a:lstStyle/>
        <a:p>
          <a:endParaRPr lang="en-GB"/>
        </a:p>
      </dgm:t>
    </dgm:pt>
    <dgm:pt modelId="{9EF25BD7-2359-4E00-9BDD-ED94A3E086C8}" type="sibTrans" cxnId="{DEBDEE46-9AD6-43F1-B078-6E71FAABF866}">
      <dgm:prSet/>
      <dgm:spPr/>
      <dgm:t>
        <a:bodyPr/>
        <a:lstStyle/>
        <a:p>
          <a:endParaRPr lang="en-GB"/>
        </a:p>
      </dgm:t>
    </dgm:pt>
    <dgm:pt modelId="{7AFF06F3-9AF2-4383-9818-102F6A74C056}">
      <dgm:prSet/>
      <dgm:spPr/>
      <dgm:t>
        <a:bodyPr/>
        <a:lstStyle/>
        <a:p>
          <a:r>
            <a:rPr lang="en-US" dirty="0"/>
            <a:t>Input corpus: 744</a:t>
          </a:r>
        </a:p>
      </dgm:t>
    </dgm:pt>
    <dgm:pt modelId="{411AF49C-09BF-419D-BFF6-CF3E3F7DFAEA}" type="parTrans" cxnId="{D78D0E3B-CE03-4883-9C1E-BB5C880FAF7E}">
      <dgm:prSet/>
      <dgm:spPr/>
      <dgm:t>
        <a:bodyPr/>
        <a:lstStyle/>
        <a:p>
          <a:endParaRPr lang="en-GB"/>
        </a:p>
      </dgm:t>
    </dgm:pt>
    <dgm:pt modelId="{81E72E82-4629-4A13-BE8E-F0201554BD38}" type="sibTrans" cxnId="{D78D0E3B-CE03-4883-9C1E-BB5C880FAF7E}">
      <dgm:prSet/>
      <dgm:spPr/>
      <dgm:t>
        <a:bodyPr/>
        <a:lstStyle/>
        <a:p>
          <a:endParaRPr lang="en-GB"/>
        </a:p>
      </dgm:t>
    </dgm:pt>
    <dgm:pt modelId="{565A473E-D033-42F4-B388-522B300B1897}">
      <dgm:prSet/>
      <dgm:spPr/>
      <dgm:t>
        <a:bodyPr/>
        <a:lstStyle/>
        <a:p>
          <a:r>
            <a:rPr lang="en-US" dirty="0"/>
            <a:t>Fuzzed: 2136 unique</a:t>
          </a:r>
        </a:p>
      </dgm:t>
    </dgm:pt>
    <dgm:pt modelId="{2CED483C-CA5D-4B5A-BF9A-D458A4619793}" type="parTrans" cxnId="{FBBDC24E-CA80-42F1-B441-D70A1784EA5A}">
      <dgm:prSet/>
      <dgm:spPr/>
      <dgm:t>
        <a:bodyPr/>
        <a:lstStyle/>
        <a:p>
          <a:endParaRPr lang="en-GB"/>
        </a:p>
      </dgm:t>
    </dgm:pt>
    <dgm:pt modelId="{1EFB1101-0A61-429E-AD5D-DE5B69FB8E40}" type="sibTrans" cxnId="{FBBDC24E-CA80-42F1-B441-D70A1784EA5A}">
      <dgm:prSet/>
      <dgm:spPr/>
      <dgm:t>
        <a:bodyPr/>
        <a:lstStyle/>
        <a:p>
          <a:endParaRPr lang="en-GB"/>
        </a:p>
      </dgm:t>
    </dgm:pt>
    <dgm:pt modelId="{E3BDBBC7-EEAA-D043-ABC5-53A51D591A4F}">
      <dgm:prSet phldrT="[Text]"/>
      <dgm:spPr/>
      <dgm:t>
        <a:bodyPr/>
        <a:lstStyle/>
        <a:p>
          <a:r>
            <a:rPr lang="en-GB" dirty="0"/>
            <a:t>gpt-3.5 set (August 2023)</a:t>
          </a:r>
        </a:p>
      </dgm:t>
    </dgm:pt>
    <dgm:pt modelId="{EEB93DEE-B15B-8F49-AE61-0EC162A198F9}" type="parTrans" cxnId="{991F35D7-C3F2-1943-BBA3-93A304747236}">
      <dgm:prSet/>
      <dgm:spPr/>
      <dgm:t>
        <a:bodyPr/>
        <a:lstStyle/>
        <a:p>
          <a:endParaRPr lang="en-GB"/>
        </a:p>
      </dgm:t>
    </dgm:pt>
    <dgm:pt modelId="{9E91483C-AB39-A848-9760-D90CBFC1520D}" type="sibTrans" cxnId="{991F35D7-C3F2-1943-BBA3-93A304747236}">
      <dgm:prSet/>
      <dgm:spPr/>
      <dgm:t>
        <a:bodyPr/>
        <a:lstStyle/>
        <a:p>
          <a:endParaRPr lang="en-GB"/>
        </a:p>
      </dgm:t>
    </dgm:pt>
    <dgm:pt modelId="{915FB891-3454-4742-AB82-F116D5F28091}" type="pres">
      <dgm:prSet presAssocID="{CEC573E0-CC06-4775-BA07-ACF715596528}" presName="matrix" presStyleCnt="0">
        <dgm:presLayoutVars>
          <dgm:chMax val="1"/>
          <dgm:dir/>
          <dgm:resizeHandles val="exact"/>
        </dgm:presLayoutVars>
      </dgm:prSet>
      <dgm:spPr/>
    </dgm:pt>
    <dgm:pt modelId="{29DBF7AD-2D91-41D4-9A38-56BF2CB67D85}" type="pres">
      <dgm:prSet presAssocID="{CEC573E0-CC06-4775-BA07-ACF715596528}" presName="diamond" presStyleLbl="bgShp" presStyleIdx="0" presStyleCnt="1"/>
      <dgm:spPr/>
    </dgm:pt>
    <dgm:pt modelId="{EAAD9A46-9D43-48F5-B4CB-32AD14F87304}" type="pres">
      <dgm:prSet presAssocID="{CEC573E0-CC06-4775-BA07-ACF71559652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5962E8-3210-4A07-8370-BF9EDB4EEA2E}" type="pres">
      <dgm:prSet presAssocID="{CEC573E0-CC06-4775-BA07-ACF71559652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F6E14F-DC99-4CB3-A5B7-50F017F9BF0B}" type="pres">
      <dgm:prSet presAssocID="{CEC573E0-CC06-4775-BA07-ACF71559652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D6AFFF4-6B83-4769-B2B1-E69C8302B977}" type="pres">
      <dgm:prSet presAssocID="{CEC573E0-CC06-4775-BA07-ACF71559652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F2F2012-6129-5340-92E6-4626838202DF}" type="presOf" srcId="{565A473E-D033-42F4-B388-522B300B1897}" destId="{0D6AFFF4-6B83-4769-B2B1-E69C8302B977}" srcOrd="0" destOrd="0" presId="urn:microsoft.com/office/officeart/2005/8/layout/matrix3"/>
    <dgm:cxn modelId="{C2741630-3B31-A84E-B29A-F1962D5805C4}" type="presOf" srcId="{7AFF06F3-9AF2-4383-9818-102F6A74C056}" destId="{73F6E14F-DC99-4CB3-A5B7-50F017F9BF0B}" srcOrd="0" destOrd="0" presId="urn:microsoft.com/office/officeart/2005/8/layout/matrix3"/>
    <dgm:cxn modelId="{D78D0E3B-CE03-4883-9C1E-BB5C880FAF7E}" srcId="{CEC573E0-CC06-4775-BA07-ACF715596528}" destId="{7AFF06F3-9AF2-4383-9818-102F6A74C056}" srcOrd="2" destOrd="0" parTransId="{411AF49C-09BF-419D-BFF6-CF3E3F7DFAEA}" sibTransId="{81E72E82-4629-4A13-BE8E-F0201554BD38}"/>
    <dgm:cxn modelId="{10CF1046-79EC-CB49-865D-97F89A8757B2}" type="presOf" srcId="{529EC126-EDB2-4EA1-A3B3-ED77A31E9D33}" destId="{975962E8-3210-4A07-8370-BF9EDB4EEA2E}" srcOrd="0" destOrd="0" presId="urn:microsoft.com/office/officeart/2005/8/layout/matrix3"/>
    <dgm:cxn modelId="{DEBDEE46-9AD6-43F1-B078-6E71FAABF866}" srcId="{CEC573E0-CC06-4775-BA07-ACF715596528}" destId="{529EC126-EDB2-4EA1-A3B3-ED77A31E9D33}" srcOrd="1" destOrd="0" parTransId="{56737103-2F37-44F7-A217-DD9E0A5DEC07}" sibTransId="{9EF25BD7-2359-4E00-9BDD-ED94A3E086C8}"/>
    <dgm:cxn modelId="{FBBDC24E-CA80-42F1-B441-D70A1784EA5A}" srcId="{CEC573E0-CC06-4775-BA07-ACF715596528}" destId="{565A473E-D033-42F4-B388-522B300B1897}" srcOrd="3" destOrd="0" parTransId="{2CED483C-CA5D-4B5A-BF9A-D458A4619793}" sibTransId="{1EFB1101-0A61-429E-AD5D-DE5B69FB8E40}"/>
    <dgm:cxn modelId="{FC52BFAC-4A1E-4964-A065-E3B4884101D1}" type="presOf" srcId="{CEC573E0-CC06-4775-BA07-ACF715596528}" destId="{915FB891-3454-4742-AB82-F116D5F28091}" srcOrd="0" destOrd="0" presId="urn:microsoft.com/office/officeart/2005/8/layout/matrix3"/>
    <dgm:cxn modelId="{991F35D7-C3F2-1943-BBA3-93A304747236}" srcId="{CEC573E0-CC06-4775-BA07-ACF715596528}" destId="{E3BDBBC7-EEAA-D043-ABC5-53A51D591A4F}" srcOrd="0" destOrd="0" parTransId="{EEB93DEE-B15B-8F49-AE61-0EC162A198F9}" sibTransId="{9E91483C-AB39-A848-9760-D90CBFC1520D}"/>
    <dgm:cxn modelId="{23E0BFDB-85F5-A74B-9849-C8331A8853E3}" type="presOf" srcId="{E3BDBBC7-EEAA-D043-ABC5-53A51D591A4F}" destId="{EAAD9A46-9D43-48F5-B4CB-32AD14F87304}" srcOrd="0" destOrd="0" presId="urn:microsoft.com/office/officeart/2005/8/layout/matrix3"/>
    <dgm:cxn modelId="{EFB1A0B5-4702-429D-9A69-1E54C86258A9}" type="presParOf" srcId="{915FB891-3454-4742-AB82-F116D5F28091}" destId="{29DBF7AD-2D91-41D4-9A38-56BF2CB67D85}" srcOrd="0" destOrd="0" presId="urn:microsoft.com/office/officeart/2005/8/layout/matrix3"/>
    <dgm:cxn modelId="{0EA8E24B-C0AF-40A5-B42E-B1CA200FB68D}" type="presParOf" srcId="{915FB891-3454-4742-AB82-F116D5F28091}" destId="{EAAD9A46-9D43-48F5-B4CB-32AD14F87304}" srcOrd="1" destOrd="0" presId="urn:microsoft.com/office/officeart/2005/8/layout/matrix3"/>
    <dgm:cxn modelId="{ECD39100-93C4-45D1-88CE-B74EBD45C3CD}" type="presParOf" srcId="{915FB891-3454-4742-AB82-F116D5F28091}" destId="{975962E8-3210-4A07-8370-BF9EDB4EEA2E}" srcOrd="2" destOrd="0" presId="urn:microsoft.com/office/officeart/2005/8/layout/matrix3"/>
    <dgm:cxn modelId="{989CB293-CF90-487B-865A-2B18638E04BA}" type="presParOf" srcId="{915FB891-3454-4742-AB82-F116D5F28091}" destId="{73F6E14F-DC99-4CB3-A5B7-50F017F9BF0B}" srcOrd="3" destOrd="0" presId="urn:microsoft.com/office/officeart/2005/8/layout/matrix3"/>
    <dgm:cxn modelId="{06AFEB92-4FA9-47EE-9CE6-B28C730D689E}" type="presParOf" srcId="{915FB891-3454-4742-AB82-F116D5F28091}" destId="{0D6AFFF4-6B83-4769-B2B1-E69C8302B97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471D-1437-45F0-A92C-D7E669D7A88E}">
      <dsp:nvSpPr>
        <dsp:cNvPr id="0" name=""/>
        <dsp:cNvSpPr/>
      </dsp:nvSpPr>
      <dsp:spPr>
        <a:xfrm>
          <a:off x="1417" y="1599408"/>
          <a:ext cx="5528592" cy="626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Large system</a:t>
          </a:r>
        </a:p>
      </dsp:txBody>
      <dsp:txXfrm>
        <a:off x="19780" y="1617771"/>
        <a:ext cx="5491866" cy="590240"/>
      </dsp:txXfrm>
    </dsp:sp>
    <dsp:sp modelId="{3426E37A-F95C-4532-AFD2-A803188EA8D3}">
      <dsp:nvSpPr>
        <dsp:cNvPr id="0" name=""/>
        <dsp:cNvSpPr/>
      </dsp:nvSpPr>
      <dsp:spPr>
        <a:xfrm>
          <a:off x="1417" y="2339229"/>
          <a:ext cx="626966" cy="6269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D9372-D937-4AF8-A2B6-9922A737DEB6}">
      <dsp:nvSpPr>
        <dsp:cNvPr id="0" name=""/>
        <dsp:cNvSpPr/>
      </dsp:nvSpPr>
      <dsp:spPr>
        <a:xfrm>
          <a:off x="666002" y="2339229"/>
          <a:ext cx="4864007" cy="6269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effectLst/>
            </a:rPr>
            <a:t>1.34 million LOC</a:t>
          </a:r>
          <a:endParaRPr lang="en-GB" sz="1800" kern="1200" dirty="0"/>
        </a:p>
      </dsp:txBody>
      <dsp:txXfrm>
        <a:off x="696613" y="2369840"/>
        <a:ext cx="4802785" cy="565744"/>
      </dsp:txXfrm>
    </dsp:sp>
    <dsp:sp modelId="{3AA27B3B-0E70-47D1-85B4-19F3CDB1FD3C}">
      <dsp:nvSpPr>
        <dsp:cNvPr id="0" name=""/>
        <dsp:cNvSpPr/>
      </dsp:nvSpPr>
      <dsp:spPr>
        <a:xfrm>
          <a:off x="6082869" y="1599408"/>
          <a:ext cx="5528592" cy="626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Simulating hardware </a:t>
          </a:r>
          <a:endParaRPr lang="en-US" sz="2800" kern="1200" dirty="0">
            <a:sym typeface="Wingdings" pitchFamily="2" charset="2"/>
          </a:endParaRPr>
        </a:p>
      </dsp:txBody>
      <dsp:txXfrm>
        <a:off x="6101232" y="1617771"/>
        <a:ext cx="5491866" cy="590240"/>
      </dsp:txXfrm>
    </dsp:sp>
    <dsp:sp modelId="{4A9A9C48-CA1A-45F6-A97D-FCE47E76DA0D}">
      <dsp:nvSpPr>
        <dsp:cNvPr id="0" name=""/>
        <dsp:cNvSpPr/>
      </dsp:nvSpPr>
      <dsp:spPr>
        <a:xfrm>
          <a:off x="6082869" y="2339229"/>
          <a:ext cx="626966" cy="6269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BD602-49E7-40DD-93F8-6556DDF20817}">
      <dsp:nvSpPr>
        <dsp:cNvPr id="0" name=""/>
        <dsp:cNvSpPr/>
      </dsp:nvSpPr>
      <dsp:spPr>
        <a:xfrm>
          <a:off x="6747454" y="2339229"/>
          <a:ext cx="4864007" cy="6269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ym typeface="Wingdings" pitchFamily="2" charset="2"/>
            </a:rPr>
            <a:t>The input is binary of hardware that might not exist</a:t>
          </a:r>
        </a:p>
      </dsp:txBody>
      <dsp:txXfrm>
        <a:off x="6778065" y="2369840"/>
        <a:ext cx="4802785" cy="565744"/>
      </dsp:txXfrm>
    </dsp:sp>
    <dsp:sp modelId="{B0427E07-4BA5-4FF3-A3BD-2F90ECE40FF3}">
      <dsp:nvSpPr>
        <dsp:cNvPr id="0" name=""/>
        <dsp:cNvSpPr/>
      </dsp:nvSpPr>
      <dsp:spPr>
        <a:xfrm>
          <a:off x="6082869" y="3041431"/>
          <a:ext cx="626966" cy="6269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F7D72-1527-43F1-8F62-FD2C4125F169}">
      <dsp:nvSpPr>
        <dsp:cNvPr id="0" name=""/>
        <dsp:cNvSpPr/>
      </dsp:nvSpPr>
      <dsp:spPr>
        <a:xfrm>
          <a:off x="6747454" y="3041431"/>
          <a:ext cx="4864007" cy="6269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ym typeface="Wingdings" pitchFamily="2" charset="2"/>
            </a:rPr>
            <a:t>The oracle problem has gotten much worse</a:t>
          </a:r>
        </a:p>
      </dsp:txBody>
      <dsp:txXfrm>
        <a:off x="6778065" y="3072042"/>
        <a:ext cx="4802785" cy="565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9B7CC-3008-46E9-9A70-3573A9546BE5}">
      <dsp:nvSpPr>
        <dsp:cNvPr id="0" name=""/>
        <dsp:cNvSpPr/>
      </dsp:nvSpPr>
      <dsp:spPr>
        <a:xfrm>
          <a:off x="0" y="94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AF164-131F-4AEA-AEC9-00D63683622D}">
      <dsp:nvSpPr>
        <dsp:cNvPr id="0" name=""/>
        <dsp:cNvSpPr/>
      </dsp:nvSpPr>
      <dsp:spPr>
        <a:xfrm>
          <a:off x="0" y="944"/>
          <a:ext cx="10515600" cy="643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Generative approach – hard to generate valid binaries out of thin air</a:t>
          </a:r>
          <a:endParaRPr lang="en-GB" sz="2400" kern="1200" dirty="0"/>
        </a:p>
      </dsp:txBody>
      <dsp:txXfrm>
        <a:off x="0" y="944"/>
        <a:ext cx="10515600" cy="643949"/>
      </dsp:txXfrm>
    </dsp:sp>
    <dsp:sp modelId="{F59E3E4C-E73D-42AF-9217-FEAF6CE304EC}">
      <dsp:nvSpPr>
        <dsp:cNvPr id="0" name=""/>
        <dsp:cNvSpPr/>
      </dsp:nvSpPr>
      <dsp:spPr>
        <a:xfrm>
          <a:off x="0" y="6448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79F6D-C3E2-44D7-8E6B-55E1774BFF64}">
      <dsp:nvSpPr>
        <dsp:cNvPr id="0" name=""/>
        <dsp:cNvSpPr/>
      </dsp:nvSpPr>
      <dsp:spPr>
        <a:xfrm>
          <a:off x="0" y="644893"/>
          <a:ext cx="10515600" cy="643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Mutations – hard to mutate a binary + keep binary valid</a:t>
          </a:r>
          <a:br>
            <a:rPr lang="en-US" sz="2400" kern="1200" dirty="0"/>
          </a:br>
          <a:endParaRPr lang="en-US" sz="2400" kern="1200" dirty="0"/>
        </a:p>
      </dsp:txBody>
      <dsp:txXfrm>
        <a:off x="0" y="644893"/>
        <a:ext cx="10515600" cy="643949"/>
      </dsp:txXfrm>
    </dsp:sp>
    <dsp:sp modelId="{F84D0F8B-3530-40F5-99B0-E1157DBD6E7C}">
      <dsp:nvSpPr>
        <dsp:cNvPr id="0" name=""/>
        <dsp:cNvSpPr/>
      </dsp:nvSpPr>
      <dsp:spPr>
        <a:xfrm>
          <a:off x="0" y="12888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BA8C6-B4BB-4150-A679-41A56E1B9FB0}">
      <dsp:nvSpPr>
        <dsp:cNvPr id="0" name=""/>
        <dsp:cNvSpPr/>
      </dsp:nvSpPr>
      <dsp:spPr>
        <a:xfrm>
          <a:off x="0" y="1288842"/>
          <a:ext cx="10515600" cy="643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Why do we care about valid binaries?</a:t>
          </a:r>
        </a:p>
      </dsp:txBody>
      <dsp:txXfrm>
        <a:off x="0" y="1288842"/>
        <a:ext cx="10515600" cy="64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E777F-9D8C-4496-B297-0C857B561ACC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Combines LLM and AFL++</a:t>
          </a:r>
          <a:endParaRPr lang="en-GB" sz="2200" kern="1200" dirty="0"/>
        </a:p>
      </dsp:txBody>
      <dsp:txXfrm>
        <a:off x="1283" y="0"/>
        <a:ext cx="3337470" cy="1305401"/>
      </dsp:txXfrm>
    </dsp:sp>
    <dsp:sp modelId="{C549285D-0766-43B9-B45E-804464A9908B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LLM – to generate a population of .so</a:t>
          </a:r>
          <a:endParaRPr lang="en-US" sz="2200" kern="1200" dirty="0"/>
        </a:p>
      </dsp:txBody>
      <dsp:txXfrm>
        <a:off x="3589064" y="0"/>
        <a:ext cx="3337470" cy="1305401"/>
      </dsp:txXfrm>
    </dsp:sp>
    <dsp:sp modelId="{54A54308-1F1A-4CC7-9E30-18C50B80035F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AFL++: fuzzing + genetic algorithms (GA) to increase </a:t>
          </a:r>
          <a:r>
            <a:rPr lang="en-US" sz="2200" b="1" kern="1200" dirty="0"/>
            <a:t>code coverage of gem5</a:t>
          </a:r>
        </a:p>
      </dsp:txBody>
      <dsp:txXfrm>
        <a:off x="7176845" y="0"/>
        <a:ext cx="3337470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4F24-861E-4F4B-BD01-7E176C4DA813}">
      <dsp:nvSpPr>
        <dsp:cNvPr id="0" name=""/>
        <dsp:cNvSpPr/>
      </dsp:nvSpPr>
      <dsp:spPr>
        <a:xfrm>
          <a:off x="-67608" y="655822"/>
          <a:ext cx="5451689" cy="11963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9FA94B-1855-4E40-A046-5A17076586FA}">
      <dsp:nvSpPr>
        <dsp:cNvPr id="0" name=""/>
        <dsp:cNvSpPr/>
      </dsp:nvSpPr>
      <dsp:spPr>
        <a:xfrm>
          <a:off x="294283" y="924997"/>
          <a:ext cx="657984" cy="657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34AF84-E1E3-4CC7-AA7B-42373DE0642B}">
      <dsp:nvSpPr>
        <dsp:cNvPr id="0" name=""/>
        <dsp:cNvSpPr/>
      </dsp:nvSpPr>
      <dsp:spPr>
        <a:xfrm>
          <a:off x="1206133" y="655822"/>
          <a:ext cx="4283269" cy="119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12" tIns="126612" rIns="126612" bIns="1266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Input: mutate numbers or strings but keep the format</a:t>
          </a:r>
        </a:p>
      </dsp:txBody>
      <dsp:txXfrm>
        <a:off x="1206133" y="655822"/>
        <a:ext cx="4283269" cy="1196335"/>
      </dsp:txXfrm>
    </dsp:sp>
    <dsp:sp modelId="{6A20997B-EE1D-4164-A16E-F55C526E7A59}">
      <dsp:nvSpPr>
        <dsp:cNvPr id="0" name=""/>
        <dsp:cNvSpPr/>
      </dsp:nvSpPr>
      <dsp:spPr>
        <a:xfrm>
          <a:off x="-67608" y="2151241"/>
          <a:ext cx="5451689" cy="11963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EB6054-B2B4-4824-AC86-EF6EB1159113}">
      <dsp:nvSpPr>
        <dsp:cNvPr id="0" name=""/>
        <dsp:cNvSpPr/>
      </dsp:nvSpPr>
      <dsp:spPr>
        <a:xfrm>
          <a:off x="294283" y="2420416"/>
          <a:ext cx="657984" cy="657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9704A1-AC93-48EF-80E5-7F645D7A8108}">
      <dsp:nvSpPr>
        <dsp:cNvPr id="0" name=""/>
        <dsp:cNvSpPr/>
      </dsp:nvSpPr>
      <dsp:spPr>
        <a:xfrm>
          <a:off x="1176239" y="2151241"/>
          <a:ext cx="4343058" cy="119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12" tIns="126612" rIns="126612" bIns="1266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Binary level: bit flip</a:t>
          </a:r>
        </a:p>
      </dsp:txBody>
      <dsp:txXfrm>
        <a:off x="1176239" y="2151241"/>
        <a:ext cx="4343058" cy="1196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BF7AD-2D91-41D4-9A38-56BF2CB67D85}">
      <dsp:nvSpPr>
        <dsp:cNvPr id="0" name=""/>
        <dsp:cNvSpPr/>
      </dsp:nvSpPr>
      <dsp:spPr>
        <a:xfrm>
          <a:off x="1386248" y="0"/>
          <a:ext cx="3676481" cy="367648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D9A46-9D43-48F5-B4CB-32AD14F87304}">
      <dsp:nvSpPr>
        <dsp:cNvPr id="0" name=""/>
        <dsp:cNvSpPr/>
      </dsp:nvSpPr>
      <dsp:spPr>
        <a:xfrm>
          <a:off x="1735514" y="349265"/>
          <a:ext cx="1433827" cy="143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gpt-3.5 set (August 2023)</a:t>
          </a:r>
        </a:p>
      </dsp:txBody>
      <dsp:txXfrm>
        <a:off x="1805508" y="419259"/>
        <a:ext cx="1293839" cy="1293839"/>
      </dsp:txXfrm>
    </dsp:sp>
    <dsp:sp modelId="{975962E8-3210-4A07-8370-BF9EDB4EEA2E}">
      <dsp:nvSpPr>
        <dsp:cNvPr id="0" name=""/>
        <dsp:cNvSpPr/>
      </dsp:nvSpPr>
      <dsp:spPr>
        <a:xfrm>
          <a:off x="3279636" y="349265"/>
          <a:ext cx="1433827" cy="143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 days of fuzzing data</a:t>
          </a:r>
        </a:p>
      </dsp:txBody>
      <dsp:txXfrm>
        <a:off x="3349630" y="419259"/>
        <a:ext cx="1293839" cy="1293839"/>
      </dsp:txXfrm>
    </dsp:sp>
    <dsp:sp modelId="{73F6E14F-DC99-4CB3-A5B7-50F017F9BF0B}">
      <dsp:nvSpPr>
        <dsp:cNvPr id="0" name=""/>
        <dsp:cNvSpPr/>
      </dsp:nvSpPr>
      <dsp:spPr>
        <a:xfrm>
          <a:off x="1735514" y="1893387"/>
          <a:ext cx="1433827" cy="143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Input corpus: 744</a:t>
          </a:r>
        </a:p>
      </dsp:txBody>
      <dsp:txXfrm>
        <a:off x="1805508" y="1963381"/>
        <a:ext cx="1293839" cy="1293839"/>
      </dsp:txXfrm>
    </dsp:sp>
    <dsp:sp modelId="{0D6AFFF4-6B83-4769-B2B1-E69C8302B977}">
      <dsp:nvSpPr>
        <dsp:cNvPr id="0" name=""/>
        <dsp:cNvSpPr/>
      </dsp:nvSpPr>
      <dsp:spPr>
        <a:xfrm>
          <a:off x="3279636" y="1893387"/>
          <a:ext cx="1433827" cy="143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Fuzzed: 2136 unique</a:t>
          </a:r>
        </a:p>
      </dsp:txBody>
      <dsp:txXfrm>
        <a:off x="3349630" y="1963381"/>
        <a:ext cx="1293839" cy="129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A7D8-C0E4-FE44-819A-A139D8B3F8E8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55F8-0757-7544-940B-DEFE155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day per model (25 hours)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I create these binary tests?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4: Testing Approach Overview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Introducing the novel testing approach for gem5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Combination of industry-standard C compiler test suites and tutorial programs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Utilization of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ChatGPT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(GPT 3.5) for automatic generation of parameterized C programs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dirty="0"/>
              <a:t>Traditional – takes tones of resources vs. new approached with LLM</a:t>
            </a:r>
          </a:p>
          <a:p>
            <a:r>
              <a:rPr lang="en-US" dirty="0"/>
              <a:t>As pre-processing, inside/outside while testing and post-processing options</a:t>
            </a:r>
          </a:p>
          <a:p>
            <a:r>
              <a:rPr lang="en-US" dirty="0"/>
              <a:t>Fuzzing + SBT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Present high level</a:t>
            </a:r>
          </a:p>
          <a:p>
            <a:r>
              <a:rPr lang="en-US" dirty="0"/>
              <a:t>LLM in pre-processing of fuzzing/testing</a:t>
            </a:r>
          </a:p>
          <a:p>
            <a:r>
              <a:rPr lang="en-US" dirty="0"/>
              <a:t>Testing when fuzzing binaries, not textual data!</a:t>
            </a:r>
          </a:p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8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4: Testing Approach Overview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Introducing the novel testing approach for gem5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Combination of industry-standard C compiler test suites and tutorial programs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Utilization of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ChatGPT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(GPT 3.5) for automatic generation of parameterized C programs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dirty="0"/>
              <a:t>Traditional – takes tones of resources vs. new approached with LLM</a:t>
            </a:r>
          </a:p>
          <a:p>
            <a:r>
              <a:rPr lang="en-US" dirty="0"/>
              <a:t>As pre-processing, inside/outside while testing and post-processing options</a:t>
            </a:r>
          </a:p>
          <a:p>
            <a:r>
              <a:rPr lang="en-US" dirty="0"/>
              <a:t>Fuzzing + SBT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Present high level</a:t>
            </a:r>
          </a:p>
          <a:p>
            <a:r>
              <a:rPr lang="en-US" dirty="0"/>
              <a:t>LLM in pre-processing of fuzzing/testing</a:t>
            </a:r>
          </a:p>
          <a:p>
            <a:r>
              <a:rPr lang="en-US" dirty="0"/>
              <a:t>Testing when fuzzing binaries, not textual data!</a:t>
            </a:r>
          </a:p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6: Corpus of Test Inputs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Overview of the corpus of test inputs constructed by compiling the parameterized C programs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Each test input includes a binary and relevant information</a:t>
            </a:r>
          </a:p>
          <a:p>
            <a:endParaRPr lang="en-US" dirty="0"/>
          </a:p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5: Parameterization with </a:t>
            </a:r>
            <a:r>
              <a:rPr lang="en-GB" b="1" i="0" dirty="0" err="1">
                <a:solidFill>
                  <a:srgbClr val="374151"/>
                </a:solidFill>
                <a:effectLst/>
                <a:latin typeface="Söhne"/>
              </a:rPr>
              <a:t>ChatGPT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Explanation of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ChatGPT's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role in creating parameterized C programs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Details on how valid values of arguments and their data types are determined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Test Input We use LLM to generate a set of C programs suitable for</a:t>
            </a: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testing 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gem5</a:t>
            </a:r>
            <a:r>
              <a:rPr lang="en-GB" b="0" i="0" dirty="0">
                <a:effectLst/>
                <a:latin typeface="Arial" panose="020B0604020202020204" pitchFamily="34" charset="0"/>
              </a:rPr>
              <a:t>. We use a 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BASH </a:t>
            </a:r>
            <a:r>
              <a:rPr lang="en-GB" b="0" i="0" dirty="0">
                <a:effectLst/>
                <a:latin typeface="Arial" panose="020B0604020202020204" pitchFamily="34" charset="0"/>
              </a:rPr>
              <a:t>script to amend minor errors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7: Extending AFL++ </a:t>
            </a:r>
            <a:r>
              <a:rPr lang="en-GB" b="1" i="0" dirty="0" err="1">
                <a:solidFill>
                  <a:srgbClr val="374151"/>
                </a:solidFill>
                <a:effectLst/>
                <a:latin typeface="Söhne"/>
              </a:rPr>
              <a:t>Fuzzer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Introduction to AFL++ as a coverage-based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fuzzer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Explanation of the extensions made to AFL++ for generating new test inputs</a:t>
            </a:r>
          </a:p>
          <a:p>
            <a:pPr algn="l"/>
            <a:br>
              <a:rPr lang="en-GB" dirty="0"/>
            </a:br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8: Test Input Generation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Insights into the process of generating new test inputs using the extended AFL++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Emphasizing the role of coverage-based fuzzing in exploring the test input space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Coverage-Guided Mutation-Based Fuzz Testing using 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AFL++ </a:t>
            </a:r>
            <a:r>
              <a:rPr lang="en-GB" b="0" i="0" dirty="0">
                <a:effectLst/>
                <a:latin typeface="Arial" panose="020B0604020202020204" pitchFamily="34" charset="0"/>
              </a:rPr>
              <a:t>[9,18]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Differential Testing Per test case, we compare the result from 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gem5 </a:t>
            </a:r>
            <a:r>
              <a:rPr lang="en-GB" b="0" i="0" dirty="0">
                <a:effectLst/>
                <a:latin typeface="Arial" panose="020B0604020202020204" pitchFamily="34" charset="0"/>
              </a:rPr>
              <a:t>to</a:t>
            </a: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the actual test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Slide 9: Testing gem5 with SearchGEM5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Running the generated 4005 binaries through gem5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Significantly increasing test coverage by more than 1000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55F8-0757-7544-940B-DEFE1552F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30B5-082A-475A-57EE-F50958D9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A6B24-C4DB-ACB4-D120-450B00B23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1B39-5257-4D11-7413-EB6EC91E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77C6-153A-C243-B5D1-147E1FA3500F}" type="datetime1">
              <a:rPr lang="en-GB" smtClean="0"/>
              <a:t>06/08/2024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F625-BDB5-4A80-C230-79C8A79D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B2FC-DF8C-7825-2265-3915E69D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9859-4EDE-F7FB-B700-169EEEBB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3640C-F18D-4C96-542A-92E72454D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EEFF8-4A8B-F850-F101-047D19DA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48-3953-9545-B41E-43107265316E}" type="datetime1">
              <a:rPr lang="en-GB" smtClean="0"/>
              <a:t>06/08/2024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B360-4AB9-7673-D0F0-10DAA4E4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B00F3-D4BF-3381-BAB7-2ADC2995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0CB7D-D909-5185-D8B9-993642C78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4355F-2CB2-C3D2-A036-F1BE372D5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4E721-D0E6-895A-69EB-B2DD8966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EA2-B4FA-C244-8678-38A50E104687}" type="datetime1">
              <a:rPr lang="en-GB" smtClean="0"/>
              <a:t>06/08/2024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9D8A4-8742-EF67-52FA-022E3EBD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1B892-76ED-F888-A40F-AB4A7C36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7CBB-144F-5AE3-8559-03ECF39E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6EA91-7132-57E7-1BC4-D27B6C10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3A1D-1F04-2191-D5AB-EB5608CA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210C-2AFD-D142-9BB1-B97FA08269C4}" type="datetime1">
              <a:rPr lang="en-GB" smtClean="0"/>
              <a:t>06/08/2024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99AA-4E3A-0F05-D0F9-87F1B206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FCCF-64A1-22B8-C7D5-A076A6AF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7F75-75FD-9C15-5D4B-B4549D03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612D9-4EA8-7D86-F71F-F7FBC952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4863-1890-A23C-9DB2-8690E4F2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FC41-9414-EB4A-A3CF-9ABD450A167A}" type="datetime1">
              <a:rPr lang="en-GB" smtClean="0"/>
              <a:t>06/08/2024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EB73F-F844-0336-624A-41276094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64C56-7319-C648-8D9F-0CBDCF16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C6D6-2BF2-B6AE-19BC-9F8F3280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9CB4-F949-3464-015C-71F9B7D82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4A75F-1DA1-4E07-DBBB-E29EC802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7B2AB-9D87-5B05-FFAD-7D259945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6E9B-280E-504F-8200-B286D0FC7EB1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2DC68-B38B-D705-48B0-65409519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A8E2F-7EEE-75F6-167C-B1C14221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E6D7-A387-AA9C-9353-19C05BF0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3FA2E-5908-8149-4160-4CCE6937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FD8B0-3C93-F5C6-C1EE-6C43E8AF4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CB667-16D2-D38D-7F75-A7BF59AD6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AA27C-C8E3-D5FD-659A-CD4CD13E5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DCB34-A591-67B6-B7E7-992AA563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6766-761F-854B-9090-FA0F3F37A08F}" type="datetime1">
              <a:rPr lang="en-GB" smtClean="0"/>
              <a:t>06/08/2024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E469D-0CD6-3BD9-2E16-9756A445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6FF85-D140-5819-5436-1F01FF25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35E3-6FC6-8120-230E-64CA825F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A1A82-F867-9DB5-1EBC-527805BC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27CD-F935-F84D-A112-F9153D2383E3}" type="datetime1">
              <a:rPr lang="en-GB" smtClean="0"/>
              <a:t>06/08/2024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40D3A-2909-6D0B-F49E-D88B176E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12B67-D3FF-507E-6BF1-FA94721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2596C-1353-DB7F-F5AB-9EDA7FF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102C-8FD1-714D-AE43-7CDA914E8209}" type="datetime1">
              <a:rPr lang="en-GB" smtClean="0"/>
              <a:t>06/08/2024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3A3A0-22B8-F9FB-8F2F-63116249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58AC6-2CDB-A3BA-B2CB-8718D002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D286-81FC-5139-ABC8-69FF8838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25F6-B99F-5E8A-A634-4312CE31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BEC8A-E859-936B-11EB-169ACF371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8683-48C8-297D-4F3F-C631F859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582B-72BB-E846-B22E-22819354FC9F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6C997-3038-9205-8876-AEDB5A33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5DD60-C8B9-10FD-1273-6538D350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6C8C-873A-4D0F-D86D-FBF43E83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E6684-67C1-E478-3BB8-B8143CAE9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6C98B-A2AD-226F-6D55-97FDEA2D5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E4348-967E-7AF6-4EBC-04978D35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7A98-3035-0246-865A-4AC9A602D50F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80B44-1F1F-CC62-A7ED-F887C13D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D5B4B-0A7C-E301-A8A3-46E6D2E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6EC26-D0CB-7888-6A23-FED97F8F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915A-38B5-4E4A-3C4B-CD126D2CC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4E803-477B-2D93-8139-BFBE11CC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6D25-5E03-DF4E-882A-9F10D1B3BCE9}" type="datetime1">
              <a:rPr lang="en-GB" smtClean="0"/>
              <a:t>06/08/2024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3075A-A096-0781-732D-065635C52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997B-7497-C3D8-D195-493F6D19C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sv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0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urful geometric shapes">
            <a:extLst>
              <a:ext uri="{FF2B5EF4-FFF2-40B4-BE49-F238E27FC236}">
                <a16:creationId xmlns:a16="http://schemas.microsoft.com/office/drawing/2014/main" id="{5D6091E8-2FE3-1A55-D068-22160F049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</a:blip>
          <a:srcRect t="18013" r="-1" b="3295"/>
          <a:stretch/>
        </p:blipFill>
        <p:spPr>
          <a:xfrm>
            <a:off x="169078" y="163501"/>
            <a:ext cx="11869293" cy="66451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669C2F-6529-901E-E09C-B0B7094E6661}"/>
              </a:ext>
            </a:extLst>
          </p:cNvPr>
          <p:cNvSpPr/>
          <p:nvPr/>
        </p:nvSpPr>
        <p:spPr>
          <a:xfrm>
            <a:off x="473321" y="1671573"/>
            <a:ext cx="6411195" cy="364310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4ADD-A120-315C-CE86-2F0C8909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64" y="1809549"/>
            <a:ext cx="6120913" cy="2176639"/>
          </a:xfrm>
        </p:spPr>
        <p:txBody>
          <a:bodyPr anchor="ctr">
            <a:normAutofit/>
          </a:bodyPr>
          <a:lstStyle/>
          <a:p>
            <a:pPr algn="l"/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SearchSYS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: Towards Reliable gem5 with Search Based Software Testing and Large Language Models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2400502-58CE-9F0E-81DB-47F7805F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1</a:t>
            </a:fld>
            <a:endParaRPr 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A31CD8D-D00D-9C1E-3951-B2713309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6689" y="303561"/>
            <a:ext cx="2542886" cy="27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ubtitle 2">
            <a:extLst>
              <a:ext uri="{FF2B5EF4-FFF2-40B4-BE49-F238E27FC236}">
                <a16:creationId xmlns:a16="http://schemas.microsoft.com/office/drawing/2014/main" id="{CE8BD2E5-4DA1-61BD-AAAD-B43BED867861}"/>
              </a:ext>
            </a:extLst>
          </p:cNvPr>
          <p:cNvSpPr txBox="1">
            <a:spLocks/>
          </p:cNvSpPr>
          <p:nvPr/>
        </p:nvSpPr>
        <p:spPr>
          <a:xfrm>
            <a:off x="491324" y="3986188"/>
            <a:ext cx="6393191" cy="11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6000" dirty="0">
                <a:solidFill>
                  <a:schemeClr val="bg1"/>
                </a:solidFill>
              </a:rPr>
              <a:t>A. </a:t>
            </a:r>
            <a:r>
              <a:rPr lang="en-US" sz="6000" dirty="0" err="1">
                <a:solidFill>
                  <a:schemeClr val="bg1"/>
                </a:solidFill>
              </a:rPr>
              <a:t>Dakhama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u="sng" dirty="0">
                <a:solidFill>
                  <a:schemeClr val="bg1"/>
                </a:solidFill>
              </a:rPr>
              <a:t>K. Even-Mendoza</a:t>
            </a:r>
            <a:r>
              <a:rPr lang="en-US" sz="6000" dirty="0">
                <a:solidFill>
                  <a:schemeClr val="bg1"/>
                </a:solidFill>
              </a:rPr>
              <a:t>, W. B. Langdon, H. D. Menendez, J. </a:t>
            </a:r>
            <a:r>
              <a:rPr lang="en-US" sz="6000" dirty="0" err="1">
                <a:solidFill>
                  <a:schemeClr val="bg1"/>
                </a:solidFill>
              </a:rPr>
              <a:t>Petke</a:t>
            </a:r>
            <a:endParaRPr lang="en-US" sz="6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6000" dirty="0">
                <a:solidFill>
                  <a:schemeClr val="bg1"/>
                </a:solidFill>
              </a:rPr>
              <a:t>August 2024</a:t>
            </a:r>
          </a:p>
          <a:p>
            <a:pPr>
              <a:lnSpc>
                <a:spcPct val="100000"/>
              </a:lnSpc>
            </a:pPr>
            <a:r>
              <a:rPr lang="en-US" sz="6000" dirty="0">
                <a:solidFill>
                  <a:schemeClr val="bg1"/>
                </a:solidFill>
              </a:rPr>
              <a:t>gem5 Developer Meeting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35F325-6893-42D4-9FF1-2A001CA1BB08}"/>
              </a:ext>
            </a:extLst>
          </p:cNvPr>
          <p:cNvGrpSpPr/>
          <p:nvPr/>
        </p:nvGrpSpPr>
        <p:grpSpPr>
          <a:xfrm>
            <a:off x="7771383" y="4011289"/>
            <a:ext cx="4266988" cy="2753369"/>
            <a:chOff x="7563406" y="2759465"/>
            <a:chExt cx="4266988" cy="2753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6F34D78C-B0A8-148E-3F65-1748F0444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0567" y="2759465"/>
              <a:ext cx="2899827" cy="84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King's College London Logo">
              <a:extLst>
                <a:ext uri="{FF2B5EF4-FFF2-40B4-BE49-F238E27FC236}">
                  <a16:creationId xmlns:a16="http://schemas.microsoft.com/office/drawing/2014/main" id="{9F8889C6-0680-1828-63E4-751C7BFE4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73735" y="3716404"/>
              <a:ext cx="2356659" cy="179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22066D3-9381-E893-F585-E53E7FA5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406" y="3701893"/>
              <a:ext cx="1810941" cy="1810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5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"/>
    </mc:Choice>
    <mc:Fallback xmlns="">
      <p:transition spd="slow" advTm="86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7C4B0-72E7-040F-22A8-AE741C81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Bugs: LLM-generated </a:t>
            </a:r>
            <a:br>
              <a:rPr lang="en-US" sz="4000" dirty="0"/>
            </a:br>
            <a:r>
              <a:rPr lang="en-US" sz="4000" dirty="0"/>
              <a:t>test inputs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D0E03-1888-8CD3-D1A6-D96E5D50F4CE}"/>
              </a:ext>
            </a:extLst>
          </p:cNvPr>
          <p:cNvSpPr txBox="1"/>
          <p:nvPr/>
        </p:nvSpPr>
        <p:spPr>
          <a:xfrm>
            <a:off x="838201" y="2409568"/>
            <a:ext cx="5981278" cy="369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Used each LLM to </a:t>
            </a:r>
            <a:br>
              <a:rPr lang="en-US" sz="2000" dirty="0"/>
            </a:br>
            <a:r>
              <a:rPr lang="en-US" sz="2000" dirty="0"/>
              <a:t>generate data for 25 hours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Six models: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1A1BD-BCCB-2157-CAE1-63584579E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475" y="0"/>
            <a:ext cx="6284577" cy="67214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F59D3-7DAD-6AEB-E96A-962FFBB1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A71338-8BA2-4C79-A6C5-5A8E30081D0C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AA1920-2343-A79D-51CB-A601485A3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22590"/>
              </p:ext>
            </p:extLst>
          </p:nvPr>
        </p:nvGraphicFramePr>
        <p:xfrm>
          <a:off x="1213981" y="3430520"/>
          <a:ext cx="2061685" cy="258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82">
                  <a:extLst>
                    <a:ext uri="{9D8B030D-6E8A-4147-A177-3AD203B41FA5}">
                      <a16:colId xmlns:a16="http://schemas.microsoft.com/office/drawing/2014/main" val="734114208"/>
                    </a:ext>
                  </a:extLst>
                </a:gridCol>
                <a:gridCol w="1618003">
                  <a:extLst>
                    <a:ext uri="{9D8B030D-6E8A-4147-A177-3AD203B41FA5}">
                      <a16:colId xmlns:a16="http://schemas.microsoft.com/office/drawing/2014/main" val="1903807793"/>
                    </a:ext>
                  </a:extLst>
                </a:gridCol>
              </a:tblGrid>
              <a:tr h="373389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LLM</a:t>
                      </a:r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771328193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r>
                        <a:rPr lang="en-GB" sz="1600"/>
                        <a:t>A</a:t>
                      </a:r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TinyLlama</a:t>
                      </a:r>
                      <a:endParaRPr lang="en-GB" sz="1600" dirty="0"/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113818611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r>
                        <a:rPr lang="en-GB" sz="1600"/>
                        <a:t>B</a:t>
                      </a:r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Phi2</a:t>
                      </a:r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2999606932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r>
                        <a:rPr lang="en-GB" sz="1600"/>
                        <a:t>C</a:t>
                      </a:r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Llama2</a:t>
                      </a:r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1608229457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r>
                        <a:rPr lang="en-GB" sz="1600"/>
                        <a:t>D</a:t>
                      </a:r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Magicoder</a:t>
                      </a:r>
                      <a:endParaRPr lang="en-GB" sz="1600" dirty="0"/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1357719311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r>
                        <a:rPr lang="en-GB" sz="1600"/>
                        <a:t>E</a:t>
                      </a:r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CodeBooga</a:t>
                      </a:r>
                      <a:endParaRPr lang="en-GB" sz="1600" dirty="0"/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2133660399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r>
                        <a:rPr lang="en-GB" sz="1600"/>
                        <a:t>F</a:t>
                      </a:r>
                    </a:p>
                  </a:txBody>
                  <a:tcPr marL="101903" marR="101903" marT="50952" marB="50952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GPT-3.5-turbo</a:t>
                      </a:r>
                    </a:p>
                  </a:txBody>
                  <a:tcPr marL="101903" marR="101903" marT="50952" marB="50952"/>
                </a:tc>
                <a:extLst>
                  <a:ext uri="{0D108BD9-81ED-4DB2-BD59-A6C34878D82A}">
                    <a16:rowId xmlns:a16="http://schemas.microsoft.com/office/drawing/2014/main" val="586582785"/>
                  </a:ext>
                </a:extLst>
              </a:tr>
            </a:tbl>
          </a:graphicData>
        </a:graphic>
      </p:graphicFrame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50C1DC04-E83E-147E-D78C-280332E7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23" y="2158030"/>
            <a:ext cx="1280352" cy="12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37582A-11E2-FDEE-B52A-7EDD7BCD0EC1}"/>
              </a:ext>
            </a:extLst>
          </p:cNvPr>
          <p:cNvSpPr/>
          <p:nvPr/>
        </p:nvSpPr>
        <p:spPr>
          <a:xfrm>
            <a:off x="5823475" y="2195341"/>
            <a:ext cx="6255701" cy="470857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DE105-37EE-C86B-F262-C3AB0914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95" y="205790"/>
            <a:ext cx="4284420" cy="168714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Bugs: do we really need mutations?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414" y="64275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20E70C-152A-347F-2ED5-C62CA7E12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3199"/>
              </p:ext>
            </p:extLst>
          </p:nvPr>
        </p:nvGraphicFramePr>
        <p:xfrm>
          <a:off x="5919505" y="189750"/>
          <a:ext cx="6448979" cy="367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19FBCBF-4005-1268-00DE-00107FA9E4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526" t="10463" r="20846" b="3478"/>
          <a:stretch/>
        </p:blipFill>
        <p:spPr>
          <a:xfrm>
            <a:off x="567714" y="1486653"/>
            <a:ext cx="4960583" cy="5262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4B3FD-3F49-C97E-AF47-15D7FE147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1713" y="3925732"/>
            <a:ext cx="5704564" cy="2823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0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5"/>
    </mc:Choice>
    <mc:Fallback xmlns="">
      <p:transition spd="slow" advTm="12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C4E7872-5E04-8BC9-449F-5501A44FB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66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6F18D7-5AA5-DF73-6B97-855364B7294B}"/>
              </a:ext>
            </a:extLst>
          </p:cNvPr>
          <p:cNvSpPr/>
          <p:nvPr/>
        </p:nvSpPr>
        <p:spPr>
          <a:xfrm>
            <a:off x="506128" y="516559"/>
            <a:ext cx="4462654" cy="239989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B30D6-8A9F-C3D0-12FF-8F01A497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919271"/>
            <a:ext cx="4085665" cy="1804673"/>
          </a:xfrm>
        </p:spPr>
        <p:txBody>
          <a:bodyPr anchor="t"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Bugs: Are our mutations sensible? What binaries do we get?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AE0A-F405-6F6B-EF66-DF1BD241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28" y="3036853"/>
            <a:ext cx="4085665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Missimulation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example: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0 0 0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Native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prints: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b.a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0, c = 22091, x = 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Simulation prints: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b.a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0, c = 0, x = 0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original is in the comments only when there are differences</a:t>
            </a: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EF808-48E9-B593-4428-4E23C120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A71338-8BA2-4C79-A6C5-5A8E30081D0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93625-9CFB-BA0F-3004-D079D4FE6171}"/>
              </a:ext>
            </a:extLst>
          </p:cNvPr>
          <p:cNvSpPr/>
          <p:nvPr/>
        </p:nvSpPr>
        <p:spPr>
          <a:xfrm>
            <a:off x="5689492" y="4745254"/>
            <a:ext cx="6447964" cy="36512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34BD-0B60-D50B-0CC1-663EFEA0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automated testing of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60DD-EE93-3616-8F4D-FAE38EE20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476CC1-9B8B-5B69-95D5-7B3EEBB7E921}"/>
              </a:ext>
            </a:extLst>
          </p:cNvPr>
          <p:cNvGrpSpPr/>
          <p:nvPr/>
        </p:nvGrpSpPr>
        <p:grpSpPr>
          <a:xfrm>
            <a:off x="1700265" y="4315426"/>
            <a:ext cx="7966111" cy="2173180"/>
            <a:chOff x="1259431" y="2170440"/>
            <a:chExt cx="9767513" cy="35476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9389D9-901E-7CEC-911F-A3E917014924}"/>
                </a:ext>
              </a:extLst>
            </p:cNvPr>
            <p:cNvSpPr/>
            <p:nvPr/>
          </p:nvSpPr>
          <p:spPr>
            <a:xfrm>
              <a:off x="2295937" y="3657601"/>
              <a:ext cx="1948069" cy="6361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test4.so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36FC6A9-1FB9-3C2E-652F-BB295CD949A9}"/>
                </a:ext>
              </a:extLst>
            </p:cNvPr>
            <p:cNvSpPr/>
            <p:nvPr/>
          </p:nvSpPr>
          <p:spPr>
            <a:xfrm>
              <a:off x="5049076" y="2932045"/>
              <a:ext cx="1948069" cy="23953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gem5</a:t>
              </a:r>
              <a:br>
                <a:rPr lang="en-US" dirty="0"/>
              </a:br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BF1311-906D-5F8C-0305-FF34858BDD6E}"/>
                </a:ext>
              </a:extLst>
            </p:cNvPr>
            <p:cNvCxnSpPr>
              <a:cxnSpLocks/>
            </p:cNvCxnSpPr>
            <p:nvPr/>
          </p:nvCxnSpPr>
          <p:spPr>
            <a:xfrm>
              <a:off x="4244006" y="3975653"/>
              <a:ext cx="805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3586A0A-5396-3E47-C7A4-E4DDBF40D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7145" y="3051314"/>
              <a:ext cx="2892287" cy="9877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61B247B-4EB0-9035-ED88-26A2A58F38F9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6997145" y="4060137"/>
              <a:ext cx="3001143" cy="11894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Google Shape;111;p14">
              <a:extLst>
                <a:ext uri="{FF2B5EF4-FFF2-40B4-BE49-F238E27FC236}">
                  <a16:creationId xmlns:a16="http://schemas.microsoft.com/office/drawing/2014/main" id="{6252EAE1-3A9B-C43F-18D3-04F751C7EE0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8288" y="4789722"/>
              <a:ext cx="919800" cy="91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raphic 25" descr="Badge Tick1 with solid fill">
              <a:extLst>
                <a:ext uri="{FF2B5EF4-FFF2-40B4-BE49-F238E27FC236}">
                  <a16:creationId xmlns:a16="http://schemas.microsoft.com/office/drawing/2014/main" id="{5C58F03C-8419-9D3C-079C-63148150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89432" y="2422924"/>
              <a:ext cx="1137512" cy="113751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A1089A-2CF1-DC40-9F9B-9C2CA75249FB}"/>
                </a:ext>
              </a:extLst>
            </p:cNvPr>
            <p:cNvSpPr/>
            <p:nvPr/>
          </p:nvSpPr>
          <p:spPr>
            <a:xfrm>
              <a:off x="1881806" y="4129710"/>
              <a:ext cx="1948069" cy="636104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test5.so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5028AD-77B4-9E04-DC50-1402A4FCD420}"/>
                </a:ext>
              </a:extLst>
            </p:cNvPr>
            <p:cNvSpPr/>
            <p:nvPr/>
          </p:nvSpPr>
          <p:spPr>
            <a:xfrm>
              <a:off x="1522340" y="4590940"/>
              <a:ext cx="1948069" cy="636104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test6.so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6D2EC2-AADC-F70F-5E44-63363196AA37}"/>
                </a:ext>
              </a:extLst>
            </p:cNvPr>
            <p:cNvSpPr/>
            <p:nvPr/>
          </p:nvSpPr>
          <p:spPr>
            <a:xfrm>
              <a:off x="1279309" y="5081988"/>
              <a:ext cx="1948069" cy="636104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test9999.so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C27D29-6A37-C1DD-CFB1-3E82E6A00270}"/>
                </a:ext>
              </a:extLst>
            </p:cNvPr>
            <p:cNvSpPr/>
            <p:nvPr/>
          </p:nvSpPr>
          <p:spPr>
            <a:xfrm>
              <a:off x="1865479" y="3161584"/>
              <a:ext cx="1948069" cy="636104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test3.so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659E97-EE32-8F22-EF8F-C8DD3427308F}"/>
                </a:ext>
              </a:extLst>
            </p:cNvPr>
            <p:cNvSpPr/>
            <p:nvPr/>
          </p:nvSpPr>
          <p:spPr>
            <a:xfrm>
              <a:off x="1460201" y="2694915"/>
              <a:ext cx="1948069" cy="636104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test2.so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157BC8-4840-1947-3200-BF938F7DC168}"/>
                </a:ext>
              </a:extLst>
            </p:cNvPr>
            <p:cNvSpPr/>
            <p:nvPr/>
          </p:nvSpPr>
          <p:spPr>
            <a:xfrm>
              <a:off x="1259431" y="2170440"/>
              <a:ext cx="1948069" cy="636104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test1.so</a:t>
              </a: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AF35CE-F2E3-93E6-25C1-73A45B42E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228703"/>
              </p:ext>
            </p:extLst>
          </p:nvPr>
        </p:nvGraphicFramePr>
        <p:xfrm>
          <a:off x="289560" y="579110"/>
          <a:ext cx="11612880" cy="526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830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526">
        <p159:morph option="byObject"/>
      </p:transition>
    </mc:Choice>
    <mc:Fallback xmlns="">
      <p:transition spd="slow" advTm="125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52D6-6317-026D-6913-B5C5A23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automated testing of gem5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0B8864A0-8405-B1EC-9221-31AFFFAEA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10004"/>
              </p:ext>
            </p:extLst>
          </p:nvPr>
        </p:nvGraphicFramePr>
        <p:xfrm>
          <a:off x="916773" y="1805361"/>
          <a:ext cx="10515600" cy="193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49E43BE-0D33-8E59-480A-7243558DC024}"/>
              </a:ext>
            </a:extLst>
          </p:cNvPr>
          <p:cNvGrpSpPr/>
          <p:nvPr/>
        </p:nvGrpSpPr>
        <p:grpSpPr>
          <a:xfrm>
            <a:off x="2122980" y="4319695"/>
            <a:ext cx="7966111" cy="2173180"/>
            <a:chOff x="1259431" y="2170440"/>
            <a:chExt cx="9767513" cy="35476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99A5AB-B101-C7B9-3B4E-8AB825258872}"/>
                </a:ext>
              </a:extLst>
            </p:cNvPr>
            <p:cNvSpPr/>
            <p:nvPr/>
          </p:nvSpPr>
          <p:spPr>
            <a:xfrm>
              <a:off x="2295937" y="3657601"/>
              <a:ext cx="1948069" cy="6361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test4.so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4D8A990-654A-20C9-78D4-2BE920AF2632}"/>
                </a:ext>
              </a:extLst>
            </p:cNvPr>
            <p:cNvSpPr/>
            <p:nvPr/>
          </p:nvSpPr>
          <p:spPr>
            <a:xfrm>
              <a:off x="5049076" y="2932045"/>
              <a:ext cx="1948069" cy="23953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gem5</a:t>
              </a:r>
              <a:br>
                <a:rPr lang="en-US" dirty="0"/>
              </a:br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8D84FB2-861D-BC3C-A84B-136A341FF67D}"/>
                </a:ext>
              </a:extLst>
            </p:cNvPr>
            <p:cNvCxnSpPr>
              <a:cxnSpLocks/>
            </p:cNvCxnSpPr>
            <p:nvPr/>
          </p:nvCxnSpPr>
          <p:spPr>
            <a:xfrm>
              <a:off x="4244006" y="3975653"/>
              <a:ext cx="805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FC1066-4575-27D4-88B7-61FECF050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7145" y="3051314"/>
              <a:ext cx="2892287" cy="9877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1BFB9AE-29AC-C501-D438-1094311A08D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997145" y="4060137"/>
              <a:ext cx="3001143" cy="11894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Google Shape;111;p14">
              <a:extLst>
                <a:ext uri="{FF2B5EF4-FFF2-40B4-BE49-F238E27FC236}">
                  <a16:creationId xmlns:a16="http://schemas.microsoft.com/office/drawing/2014/main" id="{577C11FC-C4C0-7272-C62C-DF960BD57759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998288" y="4789722"/>
              <a:ext cx="919800" cy="91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raphic 10" descr="Badge Tick1 with solid fill">
              <a:extLst>
                <a:ext uri="{FF2B5EF4-FFF2-40B4-BE49-F238E27FC236}">
                  <a16:creationId xmlns:a16="http://schemas.microsoft.com/office/drawing/2014/main" id="{CE404A35-F073-C0C4-E01F-397E7EF6E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89432" y="2422924"/>
              <a:ext cx="1137512" cy="11375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DC915D-7F2A-7F8E-F5E8-10437D51C3A8}"/>
                </a:ext>
              </a:extLst>
            </p:cNvPr>
            <p:cNvSpPr/>
            <p:nvPr/>
          </p:nvSpPr>
          <p:spPr>
            <a:xfrm>
              <a:off x="1881806" y="4129710"/>
              <a:ext cx="1948069" cy="636104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test5.so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1A4C37-43E8-CFF3-F3A2-8C77421C5241}"/>
                </a:ext>
              </a:extLst>
            </p:cNvPr>
            <p:cNvSpPr/>
            <p:nvPr/>
          </p:nvSpPr>
          <p:spPr>
            <a:xfrm>
              <a:off x="1522340" y="4590940"/>
              <a:ext cx="1948069" cy="636104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test6.so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995EE-EF4D-ED62-518D-340E846B47D2}"/>
                </a:ext>
              </a:extLst>
            </p:cNvPr>
            <p:cNvSpPr/>
            <p:nvPr/>
          </p:nvSpPr>
          <p:spPr>
            <a:xfrm>
              <a:off x="1279309" y="5081988"/>
              <a:ext cx="1948069" cy="636104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test9999.so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C02EAD-41A9-9D3C-E2A8-14FFE3E62BC9}"/>
                </a:ext>
              </a:extLst>
            </p:cNvPr>
            <p:cNvSpPr/>
            <p:nvPr/>
          </p:nvSpPr>
          <p:spPr>
            <a:xfrm>
              <a:off x="1865479" y="3161584"/>
              <a:ext cx="1948069" cy="636104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test3.so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85CC05-55D9-12CE-A332-ACC5896EF3FB}"/>
                </a:ext>
              </a:extLst>
            </p:cNvPr>
            <p:cNvSpPr/>
            <p:nvPr/>
          </p:nvSpPr>
          <p:spPr>
            <a:xfrm>
              <a:off x="1460201" y="2694915"/>
              <a:ext cx="1948069" cy="636104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test2.so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CE71A5-0265-EB67-056E-B41D9BF94825}"/>
                </a:ext>
              </a:extLst>
            </p:cNvPr>
            <p:cNvSpPr/>
            <p:nvPr/>
          </p:nvSpPr>
          <p:spPr>
            <a:xfrm>
              <a:off x="1259431" y="2170440"/>
              <a:ext cx="1948069" cy="636104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test1.so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3A3B7-3440-CCFD-A7F7-88103507271F}"/>
              </a:ext>
            </a:extLst>
          </p:cNvPr>
          <p:cNvSpPr/>
          <p:nvPr/>
        </p:nvSpPr>
        <p:spPr>
          <a:xfrm rot="2032665">
            <a:off x="5472073" y="5254553"/>
            <a:ext cx="140500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tested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D56270-0543-578F-274F-88CA72951FEB}"/>
              </a:ext>
            </a:extLst>
          </p:cNvPr>
          <p:cNvSpPr/>
          <p:nvPr/>
        </p:nvSpPr>
        <p:spPr>
          <a:xfrm>
            <a:off x="5213709" y="4319695"/>
            <a:ext cx="351069" cy="240178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5A4DA2-CDB6-C57F-5056-38FB43350E31}"/>
              </a:ext>
            </a:extLst>
          </p:cNvPr>
          <p:cNvSpPr/>
          <p:nvPr/>
        </p:nvSpPr>
        <p:spPr>
          <a:xfrm>
            <a:off x="5619303" y="4318992"/>
            <a:ext cx="1183195" cy="24017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89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927">
        <p159:morph option="byObject"/>
      </p:transition>
    </mc:Choice>
    <mc:Fallback xmlns="">
      <p:transition spd="slow" advTm="15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33">
            <a:extLst>
              <a:ext uri="{FF2B5EF4-FFF2-40B4-BE49-F238E27FC236}">
                <a16:creationId xmlns:a16="http://schemas.microsoft.com/office/drawing/2014/main" id="{01949CF2-EF10-07DE-52F6-2B8DE609B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3203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8AF831A-F7CA-E1FE-0D4F-CA2FE01B7E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8"/>
          <a:stretch/>
        </p:blipFill>
        <p:spPr>
          <a:xfrm>
            <a:off x="1463332" y="3482110"/>
            <a:ext cx="4765505" cy="2695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B0CDB1-379E-94FE-052D-C1CAE24DA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827" y="2908796"/>
            <a:ext cx="5778500" cy="533400"/>
          </a:xfrm>
          <a:prstGeom prst="rect">
            <a:avLst/>
          </a:prstGeom>
        </p:spPr>
      </p:pic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DDEFC049-659B-1B2E-E2F0-A946494DCF97}"/>
              </a:ext>
            </a:extLst>
          </p:cNvPr>
          <p:cNvSpPr/>
          <p:nvPr/>
        </p:nvSpPr>
        <p:spPr>
          <a:xfrm>
            <a:off x="9670634" y="4061823"/>
            <a:ext cx="1588791" cy="14673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gem5</a:t>
            </a:r>
            <a:br>
              <a:rPr lang="en-US" dirty="0"/>
            </a:b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BC77D2-C6A9-9383-E029-AC2AD1504A49}"/>
              </a:ext>
            </a:extLst>
          </p:cNvPr>
          <p:cNvCxnSpPr>
            <a:cxnSpLocks/>
          </p:cNvCxnSpPr>
          <p:nvPr/>
        </p:nvCxnSpPr>
        <p:spPr>
          <a:xfrm>
            <a:off x="9014042" y="4701105"/>
            <a:ext cx="6565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BAD12-DA24-D684-CC82-6F9DABA8CD57}"/>
              </a:ext>
            </a:extLst>
          </p:cNvPr>
          <p:cNvGrpSpPr/>
          <p:nvPr/>
        </p:nvGrpSpPr>
        <p:grpSpPr>
          <a:xfrm>
            <a:off x="6579906" y="3595288"/>
            <a:ext cx="2434136" cy="2173180"/>
            <a:chOff x="940461" y="4138720"/>
            <a:chExt cx="2434136" cy="21731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3564A8-519D-8520-1200-42041D23DE98}"/>
                </a:ext>
              </a:extLst>
            </p:cNvPr>
            <p:cNvSpPr/>
            <p:nvPr/>
          </p:nvSpPr>
          <p:spPr>
            <a:xfrm>
              <a:off x="1785806" y="5049708"/>
              <a:ext cx="1588791" cy="38965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test4.so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144B96-760E-BF08-01C0-C2A2C0B3CF75}"/>
                </a:ext>
              </a:extLst>
            </p:cNvPr>
            <p:cNvSpPr/>
            <p:nvPr/>
          </p:nvSpPr>
          <p:spPr>
            <a:xfrm>
              <a:off x="1448053" y="5338907"/>
              <a:ext cx="1588791" cy="389657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test5.so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4C6335-2708-39BD-F712-1EB421876FD1}"/>
                </a:ext>
              </a:extLst>
            </p:cNvPr>
            <p:cNvSpPr/>
            <p:nvPr/>
          </p:nvSpPr>
          <p:spPr>
            <a:xfrm>
              <a:off x="1154882" y="5621442"/>
              <a:ext cx="1588791" cy="389657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test6.so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B61C74-7790-B724-50F6-7EA8DEE8D7EB}"/>
                </a:ext>
              </a:extLst>
            </p:cNvPr>
            <p:cNvSpPr/>
            <p:nvPr/>
          </p:nvSpPr>
          <p:spPr>
            <a:xfrm>
              <a:off x="956673" y="5922243"/>
              <a:ext cx="1588791" cy="389657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test9999.so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932E62-F7C3-645D-0C41-D755E5CF105D}"/>
                </a:ext>
              </a:extLst>
            </p:cNvPr>
            <p:cNvSpPr/>
            <p:nvPr/>
          </p:nvSpPr>
          <p:spPr>
            <a:xfrm>
              <a:off x="1434737" y="4745864"/>
              <a:ext cx="1588791" cy="38965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test3.so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6EE9B1-8306-7643-7CC8-6D5B9F761147}"/>
                </a:ext>
              </a:extLst>
            </p:cNvPr>
            <p:cNvSpPr/>
            <p:nvPr/>
          </p:nvSpPr>
          <p:spPr>
            <a:xfrm>
              <a:off x="1104203" y="4459997"/>
              <a:ext cx="1588791" cy="389657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test2.so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7DC7647-19F1-14F2-BC2B-7140BCB4BE7C}"/>
                </a:ext>
              </a:extLst>
            </p:cNvPr>
            <p:cNvSpPr/>
            <p:nvPr/>
          </p:nvSpPr>
          <p:spPr>
            <a:xfrm>
              <a:off x="940461" y="4138720"/>
              <a:ext cx="1588791" cy="389657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test1.so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2947C91-1FBA-3CFB-B0FE-88051DF9C473}"/>
              </a:ext>
            </a:extLst>
          </p:cNvPr>
          <p:cNvSpPr/>
          <p:nvPr/>
        </p:nvSpPr>
        <p:spPr>
          <a:xfrm>
            <a:off x="10021703" y="3593700"/>
            <a:ext cx="1183195" cy="24017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B624E65-92BE-480C-C256-DEE629AA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46" y="267525"/>
            <a:ext cx="9543405" cy="118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SearchSYS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LLM + AFL++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5ED9DA9B-7FD2-C0E9-24F7-AFF4E16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1" y="5529127"/>
            <a:ext cx="802368" cy="7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R Code Image">
            <a:extLst>
              <a:ext uri="{FF2B5EF4-FFF2-40B4-BE49-F238E27FC236}">
                <a16:creationId xmlns:a16="http://schemas.microsoft.com/office/drawing/2014/main" id="{F92E4127-3574-37E2-92FE-DDE9EC0E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1" y="5864940"/>
            <a:ext cx="890588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068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852">
        <p159:morph option="byObject"/>
      </p:transition>
    </mc:Choice>
    <mc:Fallback xmlns="">
      <p:transition spd="slow" advTm="198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07546-CFBA-886C-7222-E74F09A6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46" y="267525"/>
            <a:ext cx="9543405" cy="118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SearchSYS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LLM + AFL++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E9EE33-3CE8-4CF7-0D2D-6BF16383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11" y="1662842"/>
            <a:ext cx="3656029" cy="30543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LLM generates *.so</a:t>
            </a:r>
          </a:p>
        </p:txBody>
      </p:sp>
      <p:sp>
        <p:nvSpPr>
          <p:cNvPr id="13" name="Slide Number Placeholder 74">
            <a:extLst>
              <a:ext uri="{FF2B5EF4-FFF2-40B4-BE49-F238E27FC236}">
                <a16:creationId xmlns:a16="http://schemas.microsoft.com/office/drawing/2014/main" id="{1A1A55BE-82C7-82D1-BB54-AB450521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026" y="6193567"/>
            <a:ext cx="2743200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t>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B379E-E491-66F5-84F8-0F15602B0E75}"/>
              </a:ext>
            </a:extLst>
          </p:cNvPr>
          <p:cNvGrpSpPr/>
          <p:nvPr/>
        </p:nvGrpSpPr>
        <p:grpSpPr>
          <a:xfrm>
            <a:off x="369012" y="2394753"/>
            <a:ext cx="2281188" cy="2021305"/>
            <a:chOff x="1550371" y="3141786"/>
            <a:chExt cx="2281188" cy="20213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F87A20-BBFC-2597-3080-27CFB91E4935}"/>
                </a:ext>
              </a:extLst>
            </p:cNvPr>
            <p:cNvSpPr/>
            <p:nvPr/>
          </p:nvSpPr>
          <p:spPr>
            <a:xfrm>
              <a:off x="1550371" y="3141786"/>
              <a:ext cx="2281188" cy="20213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8880488-2A3C-E3EF-4CC9-6DD4542ECEB1}"/>
                </a:ext>
              </a:extLst>
            </p:cNvPr>
            <p:cNvGrpSpPr/>
            <p:nvPr/>
          </p:nvGrpSpPr>
          <p:grpSpPr>
            <a:xfrm>
              <a:off x="1748112" y="4073634"/>
              <a:ext cx="1752214" cy="627222"/>
              <a:chOff x="1748112" y="4073634"/>
              <a:chExt cx="1752214" cy="627222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F73993-8E12-65EE-605A-2E728C621BA3}"/>
                  </a:ext>
                </a:extLst>
              </p:cNvPr>
              <p:cNvSpPr/>
              <p:nvPr/>
            </p:nvSpPr>
            <p:spPr>
              <a:xfrm>
                <a:off x="1911535" y="4311199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DBBBB6-1D15-711C-1CED-DF9D01EEB5EB}"/>
                  </a:ext>
                </a:extLst>
              </p:cNvPr>
              <p:cNvSpPr/>
              <p:nvPr/>
            </p:nvSpPr>
            <p:spPr>
              <a:xfrm>
                <a:off x="1858567" y="4219589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24AB6B7-7F27-A1A2-7F11-E395E56649E7}"/>
                  </a:ext>
                </a:extLst>
              </p:cNvPr>
              <p:cNvSpPr/>
              <p:nvPr/>
            </p:nvSpPr>
            <p:spPr>
              <a:xfrm>
                <a:off x="1809700" y="4152439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FF26BD-D1AF-57F9-F9E3-2E9DAA4258E4}"/>
                  </a:ext>
                </a:extLst>
              </p:cNvPr>
              <p:cNvSpPr/>
              <p:nvPr/>
            </p:nvSpPr>
            <p:spPr>
              <a:xfrm>
                <a:off x="1748112" y="4073634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*.so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00B948-B70D-F262-220B-78A1B885C63F}"/>
                </a:ext>
              </a:extLst>
            </p:cNvPr>
            <p:cNvSpPr/>
            <p:nvPr/>
          </p:nvSpPr>
          <p:spPr>
            <a:xfrm>
              <a:off x="1785533" y="3224967"/>
              <a:ext cx="1792606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Input corpus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7F3A83D-0794-2A9F-5CBA-EAD4E8852FC7}"/>
              </a:ext>
            </a:extLst>
          </p:cNvPr>
          <p:cNvSpPr txBox="1">
            <a:spLocks/>
          </p:cNvSpPr>
          <p:nvPr/>
        </p:nvSpPr>
        <p:spPr>
          <a:xfrm>
            <a:off x="4083869" y="1661135"/>
            <a:ext cx="510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Mutation-based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81B6747-62B2-7065-C7CD-9165F3498B57}"/>
              </a:ext>
            </a:extLst>
          </p:cNvPr>
          <p:cNvGrpSpPr/>
          <p:nvPr/>
        </p:nvGrpSpPr>
        <p:grpSpPr>
          <a:xfrm>
            <a:off x="4419214" y="2406927"/>
            <a:ext cx="4505086" cy="4071721"/>
            <a:chOff x="5651945" y="2575280"/>
            <a:chExt cx="4505086" cy="407172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C2B799-B370-3906-4718-F3255A22834D}"/>
                </a:ext>
              </a:extLst>
            </p:cNvPr>
            <p:cNvSpPr/>
            <p:nvPr/>
          </p:nvSpPr>
          <p:spPr>
            <a:xfrm>
              <a:off x="5651945" y="2575280"/>
              <a:ext cx="4505086" cy="40717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09B581-4B87-1F4B-0017-22409511D6E6}"/>
                </a:ext>
              </a:extLst>
            </p:cNvPr>
            <p:cNvSpPr/>
            <p:nvPr/>
          </p:nvSpPr>
          <p:spPr>
            <a:xfrm>
              <a:off x="5932482" y="2629550"/>
              <a:ext cx="2725426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Fuzzing + GA engine</a:t>
              </a:r>
            </a:p>
          </p:txBody>
        </p:sp>
      </p:grp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4FF0508-1B70-71B5-DB16-2431E0EDE9A6}"/>
              </a:ext>
            </a:extLst>
          </p:cNvPr>
          <p:cNvSpPr/>
          <p:nvPr/>
        </p:nvSpPr>
        <p:spPr>
          <a:xfrm>
            <a:off x="6765321" y="3777493"/>
            <a:ext cx="1767216" cy="1291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Instrumented version of gem5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0D724A-475D-EBD3-021A-94B5C15F2EB4}"/>
              </a:ext>
            </a:extLst>
          </p:cNvPr>
          <p:cNvGrpSpPr/>
          <p:nvPr/>
        </p:nvGrpSpPr>
        <p:grpSpPr>
          <a:xfrm>
            <a:off x="4636440" y="5397131"/>
            <a:ext cx="1982254" cy="923330"/>
            <a:chOff x="2709970" y="5015111"/>
            <a:chExt cx="1982254" cy="92333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5A675A-16CE-AC2D-7DDD-762A2277D7FC}"/>
                </a:ext>
              </a:extLst>
            </p:cNvPr>
            <p:cNvCxnSpPr>
              <a:cxnSpLocks/>
            </p:cNvCxnSpPr>
            <p:nvPr/>
          </p:nvCxnSpPr>
          <p:spPr>
            <a:xfrm>
              <a:off x="2709970" y="5476776"/>
              <a:ext cx="198225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3974FC-8F7C-6FD5-BB5D-DB4DDF0602C1}"/>
                </a:ext>
              </a:extLst>
            </p:cNvPr>
            <p:cNvCxnSpPr>
              <a:cxnSpLocks/>
            </p:cNvCxnSpPr>
            <p:nvPr/>
          </p:nvCxnSpPr>
          <p:spPr>
            <a:xfrm>
              <a:off x="2709970" y="5889056"/>
              <a:ext cx="198225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FC50174-C038-32F0-BDF3-95DA91724E96}"/>
                </a:ext>
              </a:extLst>
            </p:cNvPr>
            <p:cNvSpPr/>
            <p:nvPr/>
          </p:nvSpPr>
          <p:spPr>
            <a:xfrm>
              <a:off x="2709970" y="5534131"/>
              <a:ext cx="281790" cy="2971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149691-51BC-D4D0-3742-321D4E99C56C}"/>
                </a:ext>
              </a:extLst>
            </p:cNvPr>
            <p:cNvSpPr/>
            <p:nvPr/>
          </p:nvSpPr>
          <p:spPr>
            <a:xfrm>
              <a:off x="3054876" y="5532526"/>
              <a:ext cx="281790" cy="2971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5D40C64-FDA9-A81C-64CD-3A4A0F85719C}"/>
                </a:ext>
              </a:extLst>
            </p:cNvPr>
            <p:cNvSpPr/>
            <p:nvPr/>
          </p:nvSpPr>
          <p:spPr>
            <a:xfrm>
              <a:off x="3272608" y="5015111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58952B-096F-7593-5FBD-D3DA21BA9508}"/>
                </a:ext>
              </a:extLst>
            </p:cNvPr>
            <p:cNvSpPr/>
            <p:nvPr/>
          </p:nvSpPr>
          <p:spPr>
            <a:xfrm>
              <a:off x="4065528" y="5532526"/>
              <a:ext cx="281790" cy="2971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C52D608-C883-AE7D-4894-06F57F3278FA}"/>
                </a:ext>
              </a:extLst>
            </p:cNvPr>
            <p:cNvSpPr/>
            <p:nvPr/>
          </p:nvSpPr>
          <p:spPr>
            <a:xfrm>
              <a:off x="4410434" y="5530921"/>
              <a:ext cx="281790" cy="2971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711A029-F015-45E1-1BF1-AD0CB7BCE4B4}"/>
              </a:ext>
            </a:extLst>
          </p:cNvPr>
          <p:cNvSpPr/>
          <p:nvPr/>
        </p:nvSpPr>
        <p:spPr>
          <a:xfrm>
            <a:off x="4813801" y="2984045"/>
            <a:ext cx="1245224" cy="9378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 mutator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5822E0-649A-0331-38B1-334C2E7C85A6}"/>
              </a:ext>
            </a:extLst>
          </p:cNvPr>
          <p:cNvSpPr/>
          <p:nvPr/>
        </p:nvSpPr>
        <p:spPr>
          <a:xfrm>
            <a:off x="4817240" y="4488692"/>
            <a:ext cx="1245224" cy="9378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AFL++</a:t>
            </a:r>
          </a:p>
        </p:txBody>
      </p:sp>
      <p:sp>
        <p:nvSpPr>
          <p:cNvPr id="80" name="Down Arrow 51">
            <a:extLst>
              <a:ext uri="{FF2B5EF4-FFF2-40B4-BE49-F238E27FC236}">
                <a16:creationId xmlns:a16="http://schemas.microsoft.com/office/drawing/2014/main" id="{D1756D14-81E8-90AC-3D99-641F942C3B30}"/>
              </a:ext>
            </a:extLst>
          </p:cNvPr>
          <p:cNvSpPr/>
          <p:nvPr/>
        </p:nvSpPr>
        <p:spPr>
          <a:xfrm>
            <a:off x="5224320" y="5374596"/>
            <a:ext cx="231686" cy="439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53">
            <a:extLst>
              <a:ext uri="{FF2B5EF4-FFF2-40B4-BE49-F238E27FC236}">
                <a16:creationId xmlns:a16="http://schemas.microsoft.com/office/drawing/2014/main" id="{E514DDBD-017F-3A67-5FC3-537D4E5EEA57}"/>
              </a:ext>
            </a:extLst>
          </p:cNvPr>
          <p:cNvSpPr/>
          <p:nvPr/>
        </p:nvSpPr>
        <p:spPr>
          <a:xfrm rot="10800000">
            <a:off x="5340163" y="3862213"/>
            <a:ext cx="231686" cy="692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54">
            <a:extLst>
              <a:ext uri="{FF2B5EF4-FFF2-40B4-BE49-F238E27FC236}">
                <a16:creationId xmlns:a16="http://schemas.microsoft.com/office/drawing/2014/main" id="{C601C52F-B8D5-D235-84FA-D867FF8040BB}"/>
              </a:ext>
            </a:extLst>
          </p:cNvPr>
          <p:cNvSpPr/>
          <p:nvPr/>
        </p:nvSpPr>
        <p:spPr>
          <a:xfrm rot="10800000">
            <a:off x="5405120" y="5340022"/>
            <a:ext cx="231686" cy="439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6C077B3-4E1A-A70D-ABA8-50B562FE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94" y="4613652"/>
            <a:ext cx="685800" cy="71120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490E8E29-9C49-C157-6B26-4579BFF6AC29}"/>
              </a:ext>
            </a:extLst>
          </p:cNvPr>
          <p:cNvGrpSpPr/>
          <p:nvPr/>
        </p:nvGrpSpPr>
        <p:grpSpPr>
          <a:xfrm>
            <a:off x="6049749" y="4815774"/>
            <a:ext cx="620311" cy="314385"/>
            <a:chOff x="3827330" y="5710993"/>
            <a:chExt cx="620311" cy="314385"/>
          </a:xfrm>
        </p:grpSpPr>
        <p:sp>
          <p:nvSpPr>
            <p:cNvPr id="85" name="Down Arrow 57">
              <a:extLst>
                <a:ext uri="{FF2B5EF4-FFF2-40B4-BE49-F238E27FC236}">
                  <a16:creationId xmlns:a16="http://schemas.microsoft.com/office/drawing/2014/main" id="{9CC90FCA-E225-6A59-0A35-06326AC5D530}"/>
                </a:ext>
              </a:extLst>
            </p:cNvPr>
            <p:cNvSpPr/>
            <p:nvPr/>
          </p:nvSpPr>
          <p:spPr>
            <a:xfrm rot="5400000">
              <a:off x="3931243" y="5689779"/>
              <a:ext cx="231686" cy="439511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Down Arrow 58">
              <a:extLst>
                <a:ext uri="{FF2B5EF4-FFF2-40B4-BE49-F238E27FC236}">
                  <a16:creationId xmlns:a16="http://schemas.microsoft.com/office/drawing/2014/main" id="{C4E579B9-91E6-B568-6998-7C7B863D1A96}"/>
                </a:ext>
              </a:extLst>
            </p:cNvPr>
            <p:cNvSpPr/>
            <p:nvPr/>
          </p:nvSpPr>
          <p:spPr>
            <a:xfrm rot="16200000">
              <a:off x="4112043" y="5607080"/>
              <a:ext cx="231686" cy="439511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8ED76371-703A-E130-5D9C-3363322C2B52}"/>
              </a:ext>
            </a:extLst>
          </p:cNvPr>
          <p:cNvSpPr/>
          <p:nvPr/>
        </p:nvSpPr>
        <p:spPr>
          <a:xfrm>
            <a:off x="6795883" y="5110908"/>
            <a:ext cx="112120" cy="1357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99E9A1-7A5A-7C30-EEB0-A95710A34188}"/>
              </a:ext>
            </a:extLst>
          </p:cNvPr>
          <p:cNvSpPr/>
          <p:nvPr/>
        </p:nvSpPr>
        <p:spPr>
          <a:xfrm>
            <a:off x="6948283" y="4810923"/>
            <a:ext cx="112120" cy="1357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89" name="Down Arrow 62">
            <a:extLst>
              <a:ext uri="{FF2B5EF4-FFF2-40B4-BE49-F238E27FC236}">
                <a16:creationId xmlns:a16="http://schemas.microsoft.com/office/drawing/2014/main" id="{3A7F6626-7E62-3335-B5A2-C4F7CB3FDBF9}"/>
              </a:ext>
            </a:extLst>
          </p:cNvPr>
          <p:cNvSpPr/>
          <p:nvPr/>
        </p:nvSpPr>
        <p:spPr>
          <a:xfrm rot="16200000">
            <a:off x="7887751" y="4745871"/>
            <a:ext cx="231686" cy="261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6B03D64-3F24-CEA7-1F6A-E506574ED0ED}"/>
              </a:ext>
            </a:extLst>
          </p:cNvPr>
          <p:cNvGrpSpPr/>
          <p:nvPr/>
        </p:nvGrpSpPr>
        <p:grpSpPr>
          <a:xfrm>
            <a:off x="9536504" y="4583698"/>
            <a:ext cx="2281188" cy="2021305"/>
            <a:chOff x="1550371" y="3141786"/>
            <a:chExt cx="2281188" cy="20213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F12AA8B-3B9A-F70D-070D-D41219F314F5}"/>
                </a:ext>
              </a:extLst>
            </p:cNvPr>
            <p:cNvSpPr/>
            <p:nvPr/>
          </p:nvSpPr>
          <p:spPr>
            <a:xfrm>
              <a:off x="1550371" y="3141786"/>
              <a:ext cx="2281188" cy="20213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0FCE10E-CCB5-C45D-00E0-CA3B184E22F1}"/>
                </a:ext>
              </a:extLst>
            </p:cNvPr>
            <p:cNvGrpSpPr/>
            <p:nvPr/>
          </p:nvGrpSpPr>
          <p:grpSpPr>
            <a:xfrm>
              <a:off x="1748112" y="4073634"/>
              <a:ext cx="1752214" cy="627222"/>
              <a:chOff x="1748112" y="4073634"/>
              <a:chExt cx="1752214" cy="627222"/>
            </a:xfrm>
            <a:grpFill/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C3B2436-3F86-DA1C-243F-C8A2A5DF4FFE}"/>
                  </a:ext>
                </a:extLst>
              </p:cNvPr>
              <p:cNvSpPr/>
              <p:nvPr/>
            </p:nvSpPr>
            <p:spPr>
              <a:xfrm>
                <a:off x="1911535" y="4311199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CAF765E-AD40-FBCF-62E3-50E7B4C62387}"/>
                  </a:ext>
                </a:extLst>
              </p:cNvPr>
              <p:cNvSpPr/>
              <p:nvPr/>
            </p:nvSpPr>
            <p:spPr>
              <a:xfrm>
                <a:off x="1858567" y="4219589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1CF98D9-7EBE-22AB-9370-08A33F56DDE5}"/>
                  </a:ext>
                </a:extLst>
              </p:cNvPr>
              <p:cNvSpPr/>
              <p:nvPr/>
            </p:nvSpPr>
            <p:spPr>
              <a:xfrm>
                <a:off x="1809700" y="4152439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97B4BE1-17B2-65E0-715C-717B57CE0D41}"/>
                  </a:ext>
                </a:extLst>
              </p:cNvPr>
              <p:cNvSpPr/>
              <p:nvPr/>
            </p:nvSpPr>
            <p:spPr>
              <a:xfrm>
                <a:off x="1748112" y="4073634"/>
                <a:ext cx="1588791" cy="3896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*.so</a:t>
                </a: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2DA890E-E8D2-B6E2-05C3-3386732A34D2}"/>
                </a:ext>
              </a:extLst>
            </p:cNvPr>
            <p:cNvSpPr/>
            <p:nvPr/>
          </p:nvSpPr>
          <p:spPr>
            <a:xfrm>
              <a:off x="1695413" y="3224967"/>
              <a:ext cx="1972848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Fuzzed corpus</a:t>
              </a:r>
            </a:p>
          </p:txBody>
        </p:sp>
      </p:grpSp>
      <p:sp>
        <p:nvSpPr>
          <p:cNvPr id="98" name="Down Arrow 72">
            <a:extLst>
              <a:ext uri="{FF2B5EF4-FFF2-40B4-BE49-F238E27FC236}">
                <a16:creationId xmlns:a16="http://schemas.microsoft.com/office/drawing/2014/main" id="{7EF00E01-F485-5C95-471D-30D9455CA1D1}"/>
              </a:ext>
            </a:extLst>
          </p:cNvPr>
          <p:cNvSpPr/>
          <p:nvPr/>
        </p:nvSpPr>
        <p:spPr>
          <a:xfrm rot="19003238">
            <a:off x="3355828" y="3472396"/>
            <a:ext cx="231686" cy="2937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own Arrow 73">
            <a:extLst>
              <a:ext uri="{FF2B5EF4-FFF2-40B4-BE49-F238E27FC236}">
                <a16:creationId xmlns:a16="http://schemas.microsoft.com/office/drawing/2014/main" id="{470B55F9-7862-0D09-603C-36EA70FFADAD}"/>
              </a:ext>
            </a:extLst>
          </p:cNvPr>
          <p:cNvSpPr/>
          <p:nvPr/>
        </p:nvSpPr>
        <p:spPr>
          <a:xfrm>
            <a:off x="5492563" y="4014613"/>
            <a:ext cx="231686" cy="692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5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7"/>
    </mc:Choice>
    <mc:Fallback xmlns="">
      <p:transition spd="slow" advTm="2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1" grpId="0"/>
      <p:bldP spid="4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7" grpId="0" animBg="1"/>
      <p:bldP spid="88" grpId="0" animBg="1"/>
      <p:bldP spid="89" grpId="0" animBg="1"/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30BA6-F8C4-120A-4080-707A545A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Valid binaries generation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75A7-FE7C-8EF6-4FF4-E9F07E1DE619}"/>
              </a:ext>
            </a:extLst>
          </p:cNvPr>
          <p:cNvSpPr>
            <a:spLocks/>
          </p:cNvSpPr>
          <p:nvPr/>
        </p:nvSpPr>
        <p:spPr>
          <a:xfrm>
            <a:off x="965586" y="1926266"/>
            <a:ext cx="4907467" cy="3848295"/>
          </a:xfrm>
          <a:prstGeom prst="rect">
            <a:avLst/>
          </a:prstGeom>
        </p:spPr>
        <p:txBody>
          <a:bodyPr/>
          <a:lstStyle/>
          <a:p>
            <a:pPr defTabSz="80467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+ valid: using LLM</a:t>
            </a:r>
          </a:p>
          <a:p>
            <a:pPr defTabSz="804672">
              <a:spcAft>
                <a:spcPts val="600"/>
              </a:spcAft>
            </a:pPr>
            <a:endParaRPr lang="en-US" sz="158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0467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</a:rPr>
              <a:t>Compile </a:t>
            </a:r>
            <a:r>
              <a:rPr lang="en-US" sz="2400" b="1" kern="1200" dirty="0">
                <a:solidFill>
                  <a:schemeClr val="tx1"/>
                </a:solidFill>
              </a:rPr>
              <a:t>Program 2</a:t>
            </a:r>
            <a:r>
              <a:rPr lang="en-US" sz="2400" kern="1200" dirty="0">
                <a:solidFill>
                  <a:schemeClr val="tx1"/>
                </a:solidFill>
              </a:rPr>
              <a:t> with target flag set to the right HW</a:t>
            </a:r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874DF-5E03-6893-7FF8-BB133A2F0001}"/>
              </a:ext>
            </a:extLst>
          </p:cNvPr>
          <p:cNvSpPr>
            <a:spLocks/>
          </p:cNvSpPr>
          <p:nvPr/>
        </p:nvSpPr>
        <p:spPr>
          <a:xfrm>
            <a:off x="8176399" y="5933209"/>
            <a:ext cx="2426068" cy="322914"/>
          </a:xfrm>
          <a:prstGeom prst="rect">
            <a:avLst/>
          </a:prstGeom>
        </p:spPr>
        <p:txBody>
          <a:bodyPr/>
          <a:lstStyle/>
          <a:p>
            <a:pPr defTabSz="804672">
              <a:spcAft>
                <a:spcPts val="600"/>
              </a:spcAft>
            </a:pPr>
            <a:fld id="{11A71338-8BA2-4C79-A6C5-5A8E30081D0C}" type="slidenum"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804672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962FE-1BA3-7D29-0940-0BC7E2FE6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813" y="1677955"/>
            <a:ext cx="5749428" cy="530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9EB92E-4E48-2976-641A-620777471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275" y="2190559"/>
            <a:ext cx="4907467" cy="4524925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6AE3449A-6872-F912-F395-E8F62CBABA8C}"/>
              </a:ext>
            </a:extLst>
          </p:cNvPr>
          <p:cNvSpPr/>
          <p:nvPr/>
        </p:nvSpPr>
        <p:spPr>
          <a:xfrm rot="6649044" flipH="1">
            <a:off x="5119853" y="3754898"/>
            <a:ext cx="293513" cy="226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794D0-6EEA-38D3-1F0E-C4610DFAB053}"/>
              </a:ext>
            </a:extLst>
          </p:cNvPr>
          <p:cNvSpPr/>
          <p:nvPr/>
        </p:nvSpPr>
        <p:spPr>
          <a:xfrm>
            <a:off x="2902184" y="4120423"/>
            <a:ext cx="1225803" cy="92423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72"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GCC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88ECF-8396-297E-7AFC-12B524241512}"/>
              </a:ext>
            </a:extLst>
          </p:cNvPr>
          <p:cNvSpPr/>
          <p:nvPr/>
        </p:nvSpPr>
        <p:spPr>
          <a:xfrm>
            <a:off x="2812528" y="5668907"/>
            <a:ext cx="1405116" cy="344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72"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*.so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58C3BF3-6A7B-B7ED-7898-7146B797BB05}"/>
              </a:ext>
            </a:extLst>
          </p:cNvPr>
          <p:cNvSpPr/>
          <p:nvPr/>
        </p:nvSpPr>
        <p:spPr>
          <a:xfrm flipH="1">
            <a:off x="3331888" y="4991521"/>
            <a:ext cx="366394" cy="694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02678-210D-AFB0-8C6C-E55522AC83FE}"/>
              </a:ext>
            </a:extLst>
          </p:cNvPr>
          <p:cNvSpPr/>
          <p:nvPr/>
        </p:nvSpPr>
        <p:spPr>
          <a:xfrm rot="1238004">
            <a:off x="8314541" y="5046628"/>
            <a:ext cx="2690865" cy="4173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GB" sz="2112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Template of C program</a:t>
            </a:r>
            <a:endParaRPr lang="en-GB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67B2-A32F-C5AE-4A8C-8B8A7889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Diversify the inputs using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D058-963E-ED16-DF68-00B75A1B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5812655" cy="4931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Single file mutators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LLM gives us additional information regarding our test case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88D49-686D-5483-4A79-4B1F557BA199}"/>
              </a:ext>
            </a:extLst>
          </p:cNvPr>
          <p:cNvSpPr/>
          <p:nvPr/>
        </p:nvSpPr>
        <p:spPr>
          <a:xfrm>
            <a:off x="7037347" y="5366694"/>
            <a:ext cx="157325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5:int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555781-D146-1F54-D80E-8B2E4EA66993}"/>
              </a:ext>
            </a:extLst>
          </p:cNvPr>
          <p:cNvSpPr/>
          <p:nvPr/>
        </p:nvSpPr>
        <p:spPr>
          <a:xfrm>
            <a:off x="7037348" y="4635577"/>
            <a:ext cx="1573252" cy="389657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00003.so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7C457CA-57AF-4050-AFD2-A0B8B65DD599}"/>
              </a:ext>
            </a:extLst>
          </p:cNvPr>
          <p:cNvSpPr/>
          <p:nvPr/>
        </p:nvSpPr>
        <p:spPr>
          <a:xfrm>
            <a:off x="9464362" y="4518251"/>
            <a:ext cx="1588791" cy="14673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gem5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CEB063-E120-F50C-E80E-19BA67C2DA7F}"/>
              </a:ext>
            </a:extLst>
          </p:cNvPr>
          <p:cNvCxnSpPr>
            <a:cxnSpLocks/>
          </p:cNvCxnSpPr>
          <p:nvPr/>
        </p:nvCxnSpPr>
        <p:spPr>
          <a:xfrm>
            <a:off x="8674026" y="5257144"/>
            <a:ext cx="7903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47476-BECA-5C73-6C7A-05B05CA0A739}"/>
              </a:ext>
            </a:extLst>
          </p:cNvPr>
          <p:cNvSpPr/>
          <p:nvPr/>
        </p:nvSpPr>
        <p:spPr>
          <a:xfrm>
            <a:off x="7023688" y="5368905"/>
            <a:ext cx="157325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9:int</a:t>
            </a: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E40A0F38-A1B1-550E-4BEB-4FB5D6AA9C90}"/>
              </a:ext>
            </a:extLst>
          </p:cNvPr>
          <p:cNvSpPr/>
          <p:nvPr/>
        </p:nvSpPr>
        <p:spPr>
          <a:xfrm>
            <a:off x="7520777" y="4918296"/>
            <a:ext cx="606392" cy="57376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A6A363-6C9A-3281-E610-D2B86BC316E2}"/>
              </a:ext>
            </a:extLst>
          </p:cNvPr>
          <p:cNvSpPr/>
          <p:nvPr/>
        </p:nvSpPr>
        <p:spPr>
          <a:xfrm>
            <a:off x="7035195" y="4628861"/>
            <a:ext cx="1573252" cy="389657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00003-v1.so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E5327-037F-C5B4-7935-90A180881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6" t="51518" r="2268" b="4195"/>
          <a:stretch/>
        </p:blipFill>
        <p:spPr>
          <a:xfrm>
            <a:off x="6603114" y="1777236"/>
            <a:ext cx="5588886" cy="2381352"/>
          </a:xfrm>
          <a:prstGeom prst="rect">
            <a:avLst/>
          </a:prstGeom>
        </p:spPr>
      </p:pic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21E3DF6-4A5E-F814-214F-6FCE15CA1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042933"/>
              </p:ext>
            </p:extLst>
          </p:nvPr>
        </p:nvGraphicFramePr>
        <p:xfrm>
          <a:off x="836093" y="1935076"/>
          <a:ext cx="5451689" cy="400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37A025-2D91-5EC2-6D88-24ED558F3987}"/>
              </a:ext>
            </a:extLst>
          </p:cNvPr>
          <p:cNvSpPr/>
          <p:nvPr/>
        </p:nvSpPr>
        <p:spPr>
          <a:xfrm>
            <a:off x="6778869" y="5257144"/>
            <a:ext cx="2031023" cy="113849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1613F1-CDAD-EE81-DB87-428E54B1FEEF}"/>
              </a:ext>
            </a:extLst>
          </p:cNvPr>
          <p:cNvCxnSpPr/>
          <p:nvPr/>
        </p:nvCxnSpPr>
        <p:spPr>
          <a:xfrm flipH="1">
            <a:off x="5943600" y="6197691"/>
            <a:ext cx="8352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76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4"/>
    </mc:Choice>
    <mc:Fallback xmlns="">
      <p:transition spd="slow" advTm="20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554B-303F-3F20-FEF3-F2E88FCC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testing: post fuzzing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5FE5-4260-4E1F-F1C1-844ABA69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Crashes+hangs</a:t>
            </a:r>
            <a:r>
              <a:rPr lang="en-US" dirty="0"/>
              <a:t>: during fuzzing with AFL++</a:t>
            </a:r>
            <a:br>
              <a:rPr lang="en-US" dirty="0"/>
            </a:br>
            <a:endParaRPr lang="en-US" sz="2000" dirty="0"/>
          </a:p>
          <a:p>
            <a:pPr marL="0" indent="0">
              <a:buNone/>
            </a:pPr>
            <a:r>
              <a:rPr lang="en-US" b="1" dirty="0"/>
              <a:t>Logical bugs? </a:t>
            </a:r>
            <a:br>
              <a:rPr lang="en-US" dirty="0"/>
            </a:br>
            <a:r>
              <a:rPr lang="en-US" dirty="0"/>
              <a:t>	Once we have the target: test for mis-simulations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Mis-simulation</a:t>
            </a:r>
            <a:r>
              <a:rPr lang="en-US" dirty="0"/>
              <a:t>: execution with gem5        *.so on target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ot Equal 3">
            <a:extLst>
              <a:ext uri="{FF2B5EF4-FFF2-40B4-BE49-F238E27FC236}">
                <a16:creationId xmlns:a16="http://schemas.microsoft.com/office/drawing/2014/main" id="{8B12C9B2-A8E9-C6C7-C929-36CA08ADE97A}"/>
              </a:ext>
            </a:extLst>
          </p:cNvPr>
          <p:cNvSpPr/>
          <p:nvPr/>
        </p:nvSpPr>
        <p:spPr>
          <a:xfrm>
            <a:off x="7279220" y="3429000"/>
            <a:ext cx="664143" cy="336884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405331-909D-3ED1-512A-D01994E8B48B}"/>
              </a:ext>
            </a:extLst>
          </p:cNvPr>
          <p:cNvGrpSpPr/>
          <p:nvPr/>
        </p:nvGrpSpPr>
        <p:grpSpPr>
          <a:xfrm>
            <a:off x="438950" y="4573227"/>
            <a:ext cx="2281188" cy="2021305"/>
            <a:chOff x="1550371" y="3141786"/>
            <a:chExt cx="2281188" cy="20213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E674AE-DE24-F1AC-5833-052204BC0B2B}"/>
                </a:ext>
              </a:extLst>
            </p:cNvPr>
            <p:cNvSpPr/>
            <p:nvPr/>
          </p:nvSpPr>
          <p:spPr>
            <a:xfrm>
              <a:off x="1550371" y="3141786"/>
              <a:ext cx="2281188" cy="202130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D0C4EE-0229-6DC7-BDBA-0C55ED9B5FF3}"/>
                </a:ext>
              </a:extLst>
            </p:cNvPr>
            <p:cNvGrpSpPr/>
            <p:nvPr/>
          </p:nvGrpSpPr>
          <p:grpSpPr>
            <a:xfrm>
              <a:off x="1748112" y="4073634"/>
              <a:ext cx="1752214" cy="627222"/>
              <a:chOff x="1748112" y="4073634"/>
              <a:chExt cx="1752214" cy="62722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ED822-66C5-5967-F160-E367E4CE28A3}"/>
                  </a:ext>
                </a:extLst>
              </p:cNvPr>
              <p:cNvSpPr/>
              <p:nvPr/>
            </p:nvSpPr>
            <p:spPr>
              <a:xfrm>
                <a:off x="1911535" y="4311199"/>
                <a:ext cx="1588791" cy="38965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FEB3D1-D1CA-9053-1EB1-59963E52F9DF}"/>
                  </a:ext>
                </a:extLst>
              </p:cNvPr>
              <p:cNvSpPr/>
              <p:nvPr/>
            </p:nvSpPr>
            <p:spPr>
              <a:xfrm>
                <a:off x="1858567" y="4219589"/>
                <a:ext cx="1588791" cy="389657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7E12E2-820B-59AE-F4F5-C08B085127A9}"/>
                  </a:ext>
                </a:extLst>
              </p:cNvPr>
              <p:cNvSpPr/>
              <p:nvPr/>
            </p:nvSpPr>
            <p:spPr>
              <a:xfrm>
                <a:off x="1809700" y="4152439"/>
                <a:ext cx="1588791" cy="389657"/>
              </a:xfrm>
              <a:prstGeom prst="rect">
                <a:avLst/>
              </a:prstGeom>
              <a:gradFill>
                <a:gsLst>
                  <a:gs pos="0">
                    <a:srgbClr val="7030A0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CA994E-A808-42CC-DE70-98BE1ED3F638}"/>
                  </a:ext>
                </a:extLst>
              </p:cNvPr>
              <p:cNvSpPr/>
              <p:nvPr/>
            </p:nvSpPr>
            <p:spPr>
              <a:xfrm>
                <a:off x="1748112" y="4073634"/>
                <a:ext cx="1588791" cy="389657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*.so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350565-5D74-2654-0988-1EE63A87019A}"/>
                </a:ext>
              </a:extLst>
            </p:cNvPr>
            <p:cNvSpPr/>
            <p:nvPr/>
          </p:nvSpPr>
          <p:spPr>
            <a:xfrm>
              <a:off x="1706986" y="3224967"/>
              <a:ext cx="194970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Fuzzed corpus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027106-5D5E-6DD0-1FD2-04E0D84D7E36}"/>
              </a:ext>
            </a:extLst>
          </p:cNvPr>
          <p:cNvGrpSpPr/>
          <p:nvPr/>
        </p:nvGrpSpPr>
        <p:grpSpPr>
          <a:xfrm>
            <a:off x="4994589" y="5102196"/>
            <a:ext cx="2862517" cy="1153901"/>
            <a:chOff x="4616314" y="4981946"/>
            <a:chExt cx="2862517" cy="11539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E74B7B-BEBC-1C5C-E894-9F1AD5C3C9E2}"/>
                </a:ext>
              </a:extLst>
            </p:cNvPr>
            <p:cNvSpPr/>
            <p:nvPr/>
          </p:nvSpPr>
          <p:spPr>
            <a:xfrm>
              <a:off x="5183898" y="4981946"/>
              <a:ext cx="2281188" cy="490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gem5 simulation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F6DD23-4496-F773-D4DF-D79A6CD0DC47}"/>
                </a:ext>
              </a:extLst>
            </p:cNvPr>
            <p:cNvSpPr/>
            <p:nvPr/>
          </p:nvSpPr>
          <p:spPr>
            <a:xfrm>
              <a:off x="5197643" y="5644959"/>
              <a:ext cx="2281188" cy="490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Execute test in HW</a:t>
              </a: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0A473CDC-C205-559A-EEEC-78D437FF2CA8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4625939" y="5227390"/>
              <a:ext cx="557959" cy="356490"/>
            </a:xfrm>
            <a:prstGeom prst="bentConnector3">
              <a:avLst/>
            </a:prstGeom>
            <a:ln w="444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AE8600EF-A0FC-1B58-EF1A-A72967E776FA}"/>
                </a:ext>
              </a:extLst>
            </p:cNvPr>
            <p:cNvCxnSpPr>
              <a:cxnSpLocks/>
            </p:cNvCxnSpPr>
            <p:nvPr/>
          </p:nvCxnSpPr>
          <p:spPr>
            <a:xfrm>
              <a:off x="4616314" y="5583880"/>
              <a:ext cx="571704" cy="306523"/>
            </a:xfrm>
            <a:prstGeom prst="bentConnector3">
              <a:avLst/>
            </a:prstGeom>
            <a:ln w="47625"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C9A7EA-99AF-3238-AEF6-A6B8CC11300E}"/>
              </a:ext>
            </a:extLst>
          </p:cNvPr>
          <p:cNvGrpSpPr/>
          <p:nvPr/>
        </p:nvGrpSpPr>
        <p:grpSpPr>
          <a:xfrm>
            <a:off x="2929629" y="5003479"/>
            <a:ext cx="2074585" cy="1128818"/>
            <a:chOff x="7030962" y="4514070"/>
            <a:chExt cx="2074585" cy="11288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E0F137-B9C0-0D61-973C-C8936749E024}"/>
                </a:ext>
              </a:extLst>
            </p:cNvPr>
            <p:cNvSpPr/>
            <p:nvPr/>
          </p:nvSpPr>
          <p:spPr>
            <a:xfrm>
              <a:off x="7532295" y="4811891"/>
              <a:ext cx="1573252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9:int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295CE5-451D-983F-86BE-A6B43BA0DEA3}"/>
                </a:ext>
              </a:extLst>
            </p:cNvPr>
            <p:cNvSpPr/>
            <p:nvPr/>
          </p:nvSpPr>
          <p:spPr>
            <a:xfrm>
              <a:off x="7030962" y="4514070"/>
              <a:ext cx="1573252" cy="389657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00003-v1.so</a:t>
              </a: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5CC6F231-84D4-A089-2E9E-84B9D4D0B82B}"/>
              </a:ext>
            </a:extLst>
          </p:cNvPr>
          <p:cNvSpPr/>
          <p:nvPr/>
        </p:nvSpPr>
        <p:spPr>
          <a:xfrm>
            <a:off x="2589197" y="5583879"/>
            <a:ext cx="539015" cy="190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12A1A4B3-6B78-492E-2610-BE1A8AB39EA4}"/>
              </a:ext>
            </a:extLst>
          </p:cNvPr>
          <p:cNvCxnSpPr>
            <a:stCxn id="14" idx="3"/>
          </p:cNvCxnSpPr>
          <p:nvPr/>
        </p:nvCxnSpPr>
        <p:spPr>
          <a:xfrm>
            <a:off x="7843361" y="5347640"/>
            <a:ext cx="896380" cy="395000"/>
          </a:xfrm>
          <a:prstGeom prst="bentConnector3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C4DC0C77-9DD7-B88D-5377-7CCFF7C6A428}"/>
              </a:ext>
            </a:extLst>
          </p:cNvPr>
          <p:cNvCxnSpPr>
            <a:stCxn id="15" idx="3"/>
          </p:cNvCxnSpPr>
          <p:nvPr/>
        </p:nvCxnSpPr>
        <p:spPr>
          <a:xfrm flipV="1">
            <a:off x="7857106" y="5742640"/>
            <a:ext cx="863384" cy="268013"/>
          </a:xfrm>
          <a:prstGeom prst="bent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6A15585-CFD0-36A7-8F76-D98364B363FB}"/>
              </a:ext>
            </a:extLst>
          </p:cNvPr>
          <p:cNvSpPr txBox="1">
            <a:spLocks/>
          </p:cNvSpPr>
          <p:nvPr/>
        </p:nvSpPr>
        <p:spPr>
          <a:xfrm>
            <a:off x="8779235" y="5095976"/>
            <a:ext cx="3045792" cy="111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Cross-check results: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Mis-match might indicate a bug in gem5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6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0"/>
    </mc:Choice>
    <mc:Fallback xmlns="">
      <p:transition spd="slow" advTm="21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85D7-2D20-CADA-105F-85F405AB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50A5-228F-ADEC-F02F-4C4EC5EB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079381" cy="4667250"/>
          </a:xfrm>
        </p:spPr>
        <p:txBody>
          <a:bodyPr>
            <a:normAutofit/>
          </a:bodyPr>
          <a:lstStyle/>
          <a:p>
            <a:r>
              <a:rPr lang="en-GB" sz="2400" b="1" i="0" dirty="0">
                <a:effectLst/>
              </a:rPr>
              <a:t>Corpus of Binaries</a:t>
            </a:r>
            <a:r>
              <a:rPr lang="en-GB" sz="2400" i="0" dirty="0">
                <a:effectLst/>
              </a:rPr>
              <a:t>:</a:t>
            </a:r>
          </a:p>
          <a:p>
            <a:pPr lvl="1"/>
            <a:r>
              <a:rPr lang="en-GB" i="0" u="sng" dirty="0">
                <a:effectLst/>
              </a:rPr>
              <a:t>C programs </a:t>
            </a:r>
            <a:r>
              <a:rPr lang="en-GB" i="0" dirty="0">
                <a:effectLst/>
              </a:rPr>
              <a:t>- </a:t>
            </a:r>
            <a:r>
              <a:rPr lang="en-GB" b="0" i="0" dirty="0">
                <a:effectLst/>
              </a:rPr>
              <a:t>created using various LLMs </a:t>
            </a:r>
            <a:endParaRPr lang="en-US" dirty="0"/>
          </a:p>
          <a:p>
            <a:pPr lvl="1"/>
            <a:r>
              <a:rPr lang="en-GB" i="0" u="sng" dirty="0">
                <a:effectLst/>
              </a:rPr>
              <a:t>Binaries</a:t>
            </a:r>
            <a:r>
              <a:rPr lang="en-GB" i="0" dirty="0">
                <a:effectLst/>
              </a:rPr>
              <a:t> – compiled with </a:t>
            </a:r>
            <a:r>
              <a:rPr lang="en-GB" b="0" i="0" dirty="0">
                <a:effectLst/>
              </a:rPr>
              <a:t>GCC-11 –O3 x86_64</a:t>
            </a:r>
            <a:endParaRPr lang="en-GB" dirty="0"/>
          </a:p>
          <a:p>
            <a:pPr lvl="1"/>
            <a:r>
              <a:rPr lang="en-GB" u="sng" dirty="0">
                <a:effectLst/>
              </a:rPr>
              <a:t>Input, types</a:t>
            </a:r>
            <a:r>
              <a:rPr lang="en-GB" i="0" dirty="0">
                <a:effectLst/>
              </a:rPr>
              <a:t> – generated with </a:t>
            </a:r>
            <a:r>
              <a:rPr lang="en-GB" b="0" i="0" dirty="0">
                <a:effectLst/>
              </a:rPr>
              <a:t>LLMs too</a:t>
            </a:r>
          </a:p>
          <a:p>
            <a:pPr lvl="1"/>
            <a:endParaRPr lang="en-GB" sz="2400" dirty="0"/>
          </a:p>
          <a:p>
            <a:r>
              <a:rPr lang="en-GB" sz="2400" b="0" i="0" dirty="0">
                <a:effectLst/>
              </a:rPr>
              <a:t>Requires heavy </a:t>
            </a:r>
            <a:r>
              <a:rPr lang="en-GB" sz="2400" b="1" i="0" dirty="0">
                <a:effectLst/>
              </a:rPr>
              <a:t>instrumentation</a:t>
            </a:r>
            <a:r>
              <a:rPr lang="en-GB" sz="2400" b="0" i="0" dirty="0">
                <a:effectLst/>
              </a:rPr>
              <a:t> of gem5: </a:t>
            </a:r>
            <a:br>
              <a:rPr lang="en-GB" sz="2400" b="0" i="0" dirty="0">
                <a:effectLst/>
              </a:rPr>
            </a:br>
            <a:r>
              <a:rPr lang="en-GB" sz="2400" b="0" i="0" dirty="0">
                <a:effectLst/>
              </a:rPr>
              <a:t>(e.g.) 72 GB RAM, 16 cores</a:t>
            </a:r>
            <a:endParaRPr lang="en-GB" sz="2400" dirty="0"/>
          </a:p>
          <a:p>
            <a:endParaRPr lang="en-GB" sz="2400" b="0" i="0" dirty="0">
              <a:effectLst/>
            </a:endParaRPr>
          </a:p>
          <a:p>
            <a:r>
              <a:rPr lang="en-GB" sz="2400" b="1" i="0" dirty="0">
                <a:effectLst/>
              </a:rPr>
              <a:t>Fuzzing campaign</a:t>
            </a:r>
            <a:r>
              <a:rPr lang="en-GB" sz="2400" b="0" i="0" dirty="0">
                <a:effectLst/>
              </a:rPr>
              <a:t>: </a:t>
            </a:r>
            <a:br>
              <a:rPr lang="en-GB" sz="2400" b="0" i="0" dirty="0">
                <a:effectLst/>
              </a:rPr>
            </a:br>
            <a:r>
              <a:rPr lang="en-GB" sz="2400" b="0" i="0" dirty="0">
                <a:effectLst/>
              </a:rPr>
              <a:t>Over 700 days with various </a:t>
            </a:r>
            <a:r>
              <a:rPr lang="en-GB" sz="2400" dirty="0"/>
              <a:t>input corpora</a:t>
            </a:r>
          </a:p>
          <a:p>
            <a:pPr lvl="1"/>
            <a:r>
              <a:rPr lang="en-GB" sz="2000" dirty="0">
                <a:cs typeface="Arial" panose="020B0604020202020204" pitchFamily="34" charset="0"/>
              </a:rPr>
              <a:t>We still analysing the results</a:t>
            </a:r>
            <a:endParaRPr lang="en-GB" sz="2000" b="0" i="0" dirty="0">
              <a:effectLst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E1F341-6DD5-CCE1-8349-5693DECB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AC6E5-4BF6-47C3-1179-F74A06A2C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6" t="51518" r="2268" b="4195"/>
          <a:stretch/>
        </p:blipFill>
        <p:spPr>
          <a:xfrm>
            <a:off x="6699827" y="89743"/>
            <a:ext cx="5378774" cy="22918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3995F87-3BCB-B788-2BCE-8A9E7A3E5874}"/>
              </a:ext>
            </a:extLst>
          </p:cNvPr>
          <p:cNvGrpSpPr/>
          <p:nvPr/>
        </p:nvGrpSpPr>
        <p:grpSpPr>
          <a:xfrm>
            <a:off x="8312986" y="2705015"/>
            <a:ext cx="3421814" cy="897209"/>
            <a:chOff x="8390022" y="4019701"/>
            <a:chExt cx="3421814" cy="8972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2E2CA9-6E79-F8E1-3936-FC3CBEF23BE4}"/>
                </a:ext>
              </a:extLst>
            </p:cNvPr>
            <p:cNvSpPr/>
            <p:nvPr/>
          </p:nvSpPr>
          <p:spPr>
            <a:xfrm>
              <a:off x="10238584" y="4085913"/>
              <a:ext cx="1573252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5:int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D45D9-2173-A5F4-47D9-0DBD431C5388}"/>
                </a:ext>
              </a:extLst>
            </p:cNvPr>
            <p:cNvSpPr/>
            <p:nvPr/>
          </p:nvSpPr>
          <p:spPr>
            <a:xfrm>
              <a:off x="8390022" y="4111755"/>
              <a:ext cx="1573252" cy="389657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00003.so</a:t>
              </a:r>
            </a:p>
          </p:txBody>
        </p:sp>
        <p:sp>
          <p:nvSpPr>
            <p:cNvPr id="8" name="Plus 7">
              <a:extLst>
                <a:ext uri="{FF2B5EF4-FFF2-40B4-BE49-F238E27FC236}">
                  <a16:creationId xmlns:a16="http://schemas.microsoft.com/office/drawing/2014/main" id="{2A8E9426-639F-DFFF-6130-A9D90F0BD697}"/>
                </a:ext>
              </a:extLst>
            </p:cNvPr>
            <p:cNvSpPr/>
            <p:nvPr/>
          </p:nvSpPr>
          <p:spPr>
            <a:xfrm>
              <a:off x="9797733" y="4019701"/>
              <a:ext cx="606392" cy="573764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79F36-178F-6C0B-F8B7-2C2BFACF4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8"/>
          <a:stretch/>
        </p:blipFill>
        <p:spPr>
          <a:xfrm>
            <a:off x="7427495" y="4152985"/>
            <a:ext cx="4651106" cy="2630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4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7"/>
    </mc:Choice>
    <mc:Fallback xmlns="">
      <p:transition spd="slow" advTm="19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|3.9|1.1|2.4|0.7|0.8|0.6|0.6|0.6|0.6|0.6|0.6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.5|1.1|5.1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.9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|3.9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980</Words>
  <Application>Microsoft Macintosh PowerPoint</Application>
  <PresentationFormat>Widescreen</PresentationFormat>
  <Paragraphs>194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Söhne</vt:lpstr>
      <vt:lpstr>Wingdings</vt:lpstr>
      <vt:lpstr>Office Theme</vt:lpstr>
      <vt:lpstr> SearchSYS: Towards Reliable gem5 with Search Based Software Testing and Large Language Models</vt:lpstr>
      <vt:lpstr>Challenges in automated testing of gem5</vt:lpstr>
      <vt:lpstr>Challenges in automated testing of gem5</vt:lpstr>
      <vt:lpstr>SearchSYS: LLM + AFL++</vt:lpstr>
      <vt:lpstr>SearchSYS: LLM + AFL++</vt:lpstr>
      <vt:lpstr>Valid binaries generation</vt:lpstr>
      <vt:lpstr>Diversify the inputs using mutations</vt:lpstr>
      <vt:lpstr>Further testing: post fuzzing</vt:lpstr>
      <vt:lpstr>Evaluation</vt:lpstr>
      <vt:lpstr>Bugs: LLM-generated  test inputs</vt:lpstr>
      <vt:lpstr>Bugs: do we really need mutations?</vt:lpstr>
      <vt:lpstr>Bugs: Are our mutations sensible? What binaries do we get?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SearchGEM5: Towards Reliable gem5 with Search Based Software Testing and Large Language Models</dc:title>
  <dc:creator>Karine Even-Mendoza</dc:creator>
  <cp:lastModifiedBy>Karine Even-Mendoza</cp:lastModifiedBy>
  <cp:revision>35</cp:revision>
  <dcterms:created xsi:type="dcterms:W3CDTF">2023-11-08T14:37:55Z</dcterms:created>
  <dcterms:modified xsi:type="dcterms:W3CDTF">2024-08-08T17:02:08Z</dcterms:modified>
</cp:coreProperties>
</file>