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5"/>
    <p:sldMasterId id="2147483730" r:id="rId6"/>
    <p:sldMasterId id="2147483800" r:id="rId7"/>
    <p:sldMasterId id="2147483656" r:id="rId8"/>
  </p:sldMasterIdLst>
  <p:notesMasterIdLst>
    <p:notesMasterId r:id="rId24"/>
  </p:notesMasterIdLst>
  <p:handoutMasterIdLst>
    <p:handoutMasterId r:id="rId25"/>
  </p:handoutMasterIdLst>
  <p:sldIdLst>
    <p:sldId id="386" r:id="rId9"/>
    <p:sldId id="425" r:id="rId10"/>
    <p:sldId id="439" r:id="rId11"/>
    <p:sldId id="464" r:id="rId12"/>
    <p:sldId id="468" r:id="rId13"/>
    <p:sldId id="465" r:id="rId14"/>
    <p:sldId id="466" r:id="rId15"/>
    <p:sldId id="470" r:id="rId16"/>
    <p:sldId id="467" r:id="rId17"/>
    <p:sldId id="469" r:id="rId18"/>
    <p:sldId id="471" r:id="rId19"/>
    <p:sldId id="472" r:id="rId20"/>
    <p:sldId id="473" r:id="rId21"/>
    <p:sldId id="474" r:id="rId22"/>
    <p:sldId id="475" r:id="rId23"/>
  </p:sldIdLst>
  <p:sldSz cx="9144000" cy="5143500" type="screen16x9"/>
  <p:notesSz cx="6670675" cy="9875838"/>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6">
          <p15:clr>
            <a:srgbClr val="A4A3A4"/>
          </p15:clr>
        </p15:guide>
        <p15:guide id="7" pos="5666">
          <p15:clr>
            <a:srgbClr val="A4A3A4"/>
          </p15:clr>
        </p15:guide>
      </p15:sldGuideLst>
    </p:ext>
    <p:ext uri="{2D200454-40CA-4A62-9FC3-DE9A4176ACB9}">
      <p15:notesGuideLst xmlns:p15="http://schemas.microsoft.com/office/powerpoint/2012/main">
        <p15:guide id="1" orient="horz" pos="3111">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D0"/>
    <a:srgbClr val="00A9CE"/>
    <a:srgbClr val="D8DCDE"/>
    <a:srgbClr val="002F5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B45DB9-A5C7-42D9-8D86-58E9C0F106AD}" v="4" dt="2020-03-26T12:03:13.542"/>
    <p1510:client id="{9769029B-DAE8-4543-A14E-8C5695AE6F3B}" v="252" dt="2020-03-26T09:57:15.391"/>
    <p1510:client id="{FEAF9D15-8916-46E4-AA42-74602A5A02FF}" v="129" dt="2020-03-26T11:53:18.4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08" y="1158"/>
      </p:cViewPr>
      <p:guideLst>
        <p:guide orient="horz"/>
        <p:guide/>
        <p:guide pos="5666"/>
      </p:guideLst>
    </p:cSldViewPr>
  </p:slideViewPr>
  <p:notesTextViewPr>
    <p:cViewPr>
      <p:scale>
        <a:sx n="1" d="1"/>
        <a:sy n="1" d="1"/>
      </p:scale>
      <p:origin x="0" y="0"/>
    </p:cViewPr>
  </p:notesTextViewPr>
  <p:notesViewPr>
    <p:cSldViewPr snapToGrid="0">
      <p:cViewPr>
        <p:scale>
          <a:sx n="1" d="2"/>
          <a:sy n="1" d="2"/>
        </p:scale>
        <p:origin x="0" y="0"/>
      </p:cViewPr>
      <p:guideLst>
        <p:guide orient="horz" pos="3111"/>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Kinney, David" userId="S::kqkh779@astrazeneca.net::8b945cb3-78ce-42d7-adc5-b07bab32cd5b" providerId="AD" clId="Web-{FEAF9D15-8916-46E4-AA42-74602A5A02FF}"/>
    <pc:docChg chg="addSld modSld sldOrd">
      <pc:chgData name="McKinney, David" userId="S::kqkh779@astrazeneca.net::8b945cb3-78ce-42d7-adc5-b07bab32cd5b" providerId="AD" clId="Web-{FEAF9D15-8916-46E4-AA42-74602A5A02FF}" dt="2020-03-26T11:53:18.451" v="122" actId="1076"/>
      <pc:docMkLst>
        <pc:docMk/>
      </pc:docMkLst>
      <pc:sldChg chg="modSp">
        <pc:chgData name="McKinney, David" userId="S::kqkh779@astrazeneca.net::8b945cb3-78ce-42d7-adc5-b07bab32cd5b" providerId="AD" clId="Web-{FEAF9D15-8916-46E4-AA42-74602A5A02FF}" dt="2020-03-26T11:41:07.986" v="47" actId="20577"/>
        <pc:sldMkLst>
          <pc:docMk/>
          <pc:sldMk cId="4121468342" sldId="377"/>
        </pc:sldMkLst>
        <pc:spChg chg="mod">
          <ac:chgData name="McKinney, David" userId="S::kqkh779@astrazeneca.net::8b945cb3-78ce-42d7-adc5-b07bab32cd5b" providerId="AD" clId="Web-{FEAF9D15-8916-46E4-AA42-74602A5A02FF}" dt="2020-03-26T11:41:07.986" v="47" actId="20577"/>
          <ac:spMkLst>
            <pc:docMk/>
            <pc:sldMk cId="4121468342" sldId="377"/>
            <ac:spMk id="10" creationId="{B90420E4-3E21-481E-BC49-A3D86C7AF3E5}"/>
          </ac:spMkLst>
        </pc:spChg>
      </pc:sldChg>
      <pc:sldChg chg="addSp delSp modSp">
        <pc:chgData name="McKinney, David" userId="S::kqkh779@astrazeneca.net::8b945cb3-78ce-42d7-adc5-b07bab32cd5b" providerId="AD" clId="Web-{FEAF9D15-8916-46E4-AA42-74602A5A02FF}" dt="2020-03-26T11:52:32.339" v="116"/>
        <pc:sldMkLst>
          <pc:docMk/>
          <pc:sldMk cId="2574499084" sldId="380"/>
        </pc:sldMkLst>
        <pc:picChg chg="del">
          <ac:chgData name="McKinney, David" userId="S::kqkh779@astrazeneca.net::8b945cb3-78ce-42d7-adc5-b07bab32cd5b" providerId="AD" clId="Web-{FEAF9D15-8916-46E4-AA42-74602A5A02FF}" dt="2020-03-26T11:46:26.379" v="50"/>
          <ac:picMkLst>
            <pc:docMk/>
            <pc:sldMk cId="2574499084" sldId="380"/>
            <ac:picMk id="3" creationId="{54D878A7-D2FD-41CB-B847-B93042692235}"/>
          </ac:picMkLst>
        </pc:picChg>
        <pc:picChg chg="add del mod">
          <ac:chgData name="McKinney, David" userId="S::kqkh779@astrazeneca.net::8b945cb3-78ce-42d7-adc5-b07bab32cd5b" providerId="AD" clId="Web-{FEAF9D15-8916-46E4-AA42-74602A5A02FF}" dt="2020-03-26T11:52:32.339" v="116"/>
          <ac:picMkLst>
            <pc:docMk/>
            <pc:sldMk cId="2574499084" sldId="380"/>
            <ac:picMk id="5" creationId="{1174289E-57B5-46CC-BB14-6E46F7686E6A}"/>
          </ac:picMkLst>
        </pc:picChg>
        <pc:picChg chg="add mod">
          <ac:chgData name="McKinney, David" userId="S::kqkh779@astrazeneca.net::8b945cb3-78ce-42d7-adc5-b07bab32cd5b" providerId="AD" clId="Web-{FEAF9D15-8916-46E4-AA42-74602A5A02FF}" dt="2020-03-26T11:52:31.214" v="115" actId="1076"/>
          <ac:picMkLst>
            <pc:docMk/>
            <pc:sldMk cId="2574499084" sldId="380"/>
            <ac:picMk id="10" creationId="{0EFF1A9A-0444-49F9-9216-BE6E0C208A60}"/>
          </ac:picMkLst>
        </pc:picChg>
      </pc:sldChg>
      <pc:sldChg chg="addSp modSp">
        <pc:chgData name="McKinney, David" userId="S::kqkh779@astrazeneca.net::8b945cb3-78ce-42d7-adc5-b07bab32cd5b" providerId="AD" clId="Web-{FEAF9D15-8916-46E4-AA42-74602A5A02FF}" dt="2020-03-26T11:53:18.451" v="122" actId="1076"/>
        <pc:sldMkLst>
          <pc:docMk/>
          <pc:sldMk cId="3499286193" sldId="381"/>
        </pc:sldMkLst>
        <pc:spChg chg="mod">
          <ac:chgData name="McKinney, David" userId="S::kqkh779@astrazeneca.net::8b945cb3-78ce-42d7-adc5-b07bab32cd5b" providerId="AD" clId="Web-{FEAF9D15-8916-46E4-AA42-74602A5A02FF}" dt="2020-03-26T11:53:18.435" v="121" actId="1076"/>
          <ac:spMkLst>
            <pc:docMk/>
            <pc:sldMk cId="3499286193" sldId="381"/>
            <ac:spMk id="11" creationId="{2F8D4C78-7F38-4B88-98F0-CE26CE0C3FD4}"/>
          </ac:spMkLst>
        </pc:spChg>
        <pc:spChg chg="mod">
          <ac:chgData name="McKinney, David" userId="S::kqkh779@astrazeneca.net::8b945cb3-78ce-42d7-adc5-b07bab32cd5b" providerId="AD" clId="Web-{FEAF9D15-8916-46E4-AA42-74602A5A02FF}" dt="2020-03-26T11:53:18.451" v="122" actId="1076"/>
          <ac:spMkLst>
            <pc:docMk/>
            <pc:sldMk cId="3499286193" sldId="381"/>
            <ac:spMk id="13" creationId="{A33273FD-5519-4168-9440-6134D8D21180}"/>
          </ac:spMkLst>
        </pc:spChg>
        <pc:picChg chg="add mod">
          <ac:chgData name="McKinney, David" userId="S::kqkh779@astrazeneca.net::8b945cb3-78ce-42d7-adc5-b07bab32cd5b" providerId="AD" clId="Web-{FEAF9D15-8916-46E4-AA42-74602A5A02FF}" dt="2020-03-26T11:53:10.919" v="120" actId="1076"/>
          <ac:picMkLst>
            <pc:docMk/>
            <pc:sldMk cId="3499286193" sldId="381"/>
            <ac:picMk id="3" creationId="{AE427663-5A3C-47D0-80F7-C9A997DF807F}"/>
          </ac:picMkLst>
        </pc:picChg>
      </pc:sldChg>
      <pc:sldChg chg="addSp delSp modSp new ord">
        <pc:chgData name="McKinney, David" userId="S::kqkh779@astrazeneca.net::8b945cb3-78ce-42d7-adc5-b07bab32cd5b" providerId="AD" clId="Web-{FEAF9D15-8916-46E4-AA42-74602A5A02FF}" dt="2020-03-26T11:51:28.616" v="110" actId="20577"/>
        <pc:sldMkLst>
          <pc:docMk/>
          <pc:sldMk cId="3409974919" sldId="385"/>
        </pc:sldMkLst>
        <pc:spChg chg="mod">
          <ac:chgData name="McKinney, David" userId="S::kqkh779@astrazeneca.net::8b945cb3-78ce-42d7-adc5-b07bab32cd5b" providerId="AD" clId="Web-{FEAF9D15-8916-46E4-AA42-74602A5A02FF}" dt="2020-03-26T11:51:28.616" v="110" actId="20577"/>
          <ac:spMkLst>
            <pc:docMk/>
            <pc:sldMk cId="3409974919" sldId="385"/>
            <ac:spMk id="2" creationId="{30EA3D9A-1485-48A9-89AB-5897A9333200}"/>
          </ac:spMkLst>
        </pc:spChg>
        <pc:spChg chg="del">
          <ac:chgData name="McKinney, David" userId="S::kqkh779@astrazeneca.net::8b945cb3-78ce-42d7-adc5-b07bab32cd5b" providerId="AD" clId="Web-{FEAF9D15-8916-46E4-AA42-74602A5A02FF}" dt="2020-03-26T11:48:38.387" v="70"/>
          <ac:spMkLst>
            <pc:docMk/>
            <pc:sldMk cId="3409974919" sldId="385"/>
            <ac:spMk id="3" creationId="{C5EE2850-AD38-41B6-B977-CCC16E04A663}"/>
          </ac:spMkLst>
        </pc:spChg>
        <pc:spChg chg="del">
          <ac:chgData name="McKinney, David" userId="S::kqkh779@astrazeneca.net::8b945cb3-78ce-42d7-adc5-b07bab32cd5b" providerId="AD" clId="Web-{FEAF9D15-8916-46E4-AA42-74602A5A02FF}" dt="2020-03-26T11:48:38.387" v="69"/>
          <ac:spMkLst>
            <pc:docMk/>
            <pc:sldMk cId="3409974919" sldId="385"/>
            <ac:spMk id="4" creationId="{8F7C7ADD-7619-4FFD-A241-0ED2DC6D22F2}"/>
          </ac:spMkLst>
        </pc:spChg>
        <pc:spChg chg="del">
          <ac:chgData name="McKinney, David" userId="S::kqkh779@astrazeneca.net::8b945cb3-78ce-42d7-adc5-b07bab32cd5b" providerId="AD" clId="Web-{FEAF9D15-8916-46E4-AA42-74602A5A02FF}" dt="2020-03-26T11:48:38.387" v="68"/>
          <ac:spMkLst>
            <pc:docMk/>
            <pc:sldMk cId="3409974919" sldId="385"/>
            <ac:spMk id="5" creationId="{20E3EF25-F212-473F-9F5D-65D4489815DA}"/>
          </ac:spMkLst>
        </pc:spChg>
        <pc:spChg chg="del">
          <ac:chgData name="McKinney, David" userId="S::kqkh779@astrazeneca.net::8b945cb3-78ce-42d7-adc5-b07bab32cd5b" providerId="AD" clId="Web-{FEAF9D15-8916-46E4-AA42-74602A5A02FF}" dt="2020-03-26T11:48:38.371" v="67"/>
          <ac:spMkLst>
            <pc:docMk/>
            <pc:sldMk cId="3409974919" sldId="385"/>
            <ac:spMk id="6" creationId="{0ED4CFC8-D5DA-425C-B30F-B91896904F3B}"/>
          </ac:spMkLst>
        </pc:spChg>
        <pc:spChg chg="del">
          <ac:chgData name="McKinney, David" userId="S::kqkh779@astrazeneca.net::8b945cb3-78ce-42d7-adc5-b07bab32cd5b" providerId="AD" clId="Web-{FEAF9D15-8916-46E4-AA42-74602A5A02FF}" dt="2020-03-26T11:48:38.371" v="66"/>
          <ac:spMkLst>
            <pc:docMk/>
            <pc:sldMk cId="3409974919" sldId="385"/>
            <ac:spMk id="7" creationId="{411C4D17-F6B9-4EE4-B7DB-3806ED79D982}"/>
          </ac:spMkLst>
        </pc:spChg>
        <pc:spChg chg="del">
          <ac:chgData name="McKinney, David" userId="S::kqkh779@astrazeneca.net::8b945cb3-78ce-42d7-adc5-b07bab32cd5b" providerId="AD" clId="Web-{FEAF9D15-8916-46E4-AA42-74602A5A02FF}" dt="2020-03-26T11:48:38.371" v="65"/>
          <ac:spMkLst>
            <pc:docMk/>
            <pc:sldMk cId="3409974919" sldId="385"/>
            <ac:spMk id="8" creationId="{F7BA4A81-ABD9-4898-AE1A-715A761D98FD}"/>
          </ac:spMkLst>
        </pc:spChg>
        <pc:spChg chg="del">
          <ac:chgData name="McKinney, David" userId="S::kqkh779@astrazeneca.net::8b945cb3-78ce-42d7-adc5-b07bab32cd5b" providerId="AD" clId="Web-{FEAF9D15-8916-46E4-AA42-74602A5A02FF}" dt="2020-03-26T11:48:38.371" v="64"/>
          <ac:spMkLst>
            <pc:docMk/>
            <pc:sldMk cId="3409974919" sldId="385"/>
            <ac:spMk id="9" creationId="{F32E025F-AE21-4A48-9C19-B0E3DFC28443}"/>
          </ac:spMkLst>
        </pc:spChg>
        <pc:spChg chg="del">
          <ac:chgData name="McKinney, David" userId="S::kqkh779@astrazeneca.net::8b945cb3-78ce-42d7-adc5-b07bab32cd5b" providerId="AD" clId="Web-{FEAF9D15-8916-46E4-AA42-74602A5A02FF}" dt="2020-03-26T11:48:38.371" v="63"/>
          <ac:spMkLst>
            <pc:docMk/>
            <pc:sldMk cId="3409974919" sldId="385"/>
            <ac:spMk id="10" creationId="{CCC21CBB-1AA0-47F0-A76F-1C3EB28C7E29}"/>
          </ac:spMkLst>
        </pc:spChg>
        <pc:spChg chg="del">
          <ac:chgData name="McKinney, David" userId="S::kqkh779@astrazeneca.net::8b945cb3-78ce-42d7-adc5-b07bab32cd5b" providerId="AD" clId="Web-{FEAF9D15-8916-46E4-AA42-74602A5A02FF}" dt="2020-03-26T11:48:38.371" v="62"/>
          <ac:spMkLst>
            <pc:docMk/>
            <pc:sldMk cId="3409974919" sldId="385"/>
            <ac:spMk id="11" creationId="{AE7979E2-97D8-46E5-873F-9F910BC5CF7C}"/>
          </ac:spMkLst>
        </pc:spChg>
        <pc:spChg chg="del">
          <ac:chgData name="McKinney, David" userId="S::kqkh779@astrazeneca.net::8b945cb3-78ce-42d7-adc5-b07bab32cd5b" providerId="AD" clId="Web-{FEAF9D15-8916-46E4-AA42-74602A5A02FF}" dt="2020-03-26T11:48:38.371" v="61"/>
          <ac:spMkLst>
            <pc:docMk/>
            <pc:sldMk cId="3409974919" sldId="385"/>
            <ac:spMk id="12" creationId="{654E6FFA-FCE3-45E9-9BB3-C1B13EA72899}"/>
          </ac:spMkLst>
        </pc:spChg>
        <pc:spChg chg="del">
          <ac:chgData name="McKinney, David" userId="S::kqkh779@astrazeneca.net::8b945cb3-78ce-42d7-adc5-b07bab32cd5b" providerId="AD" clId="Web-{FEAF9D15-8916-46E4-AA42-74602A5A02FF}" dt="2020-03-26T11:48:38.371" v="60"/>
          <ac:spMkLst>
            <pc:docMk/>
            <pc:sldMk cId="3409974919" sldId="385"/>
            <ac:spMk id="13" creationId="{ACE5D33C-2DB9-4021-BA18-FE8F8C624DC2}"/>
          </ac:spMkLst>
        </pc:spChg>
        <pc:spChg chg="del">
          <ac:chgData name="McKinney, David" userId="S::kqkh779@astrazeneca.net::8b945cb3-78ce-42d7-adc5-b07bab32cd5b" providerId="AD" clId="Web-{FEAF9D15-8916-46E4-AA42-74602A5A02FF}" dt="2020-03-26T11:48:38.371" v="59"/>
          <ac:spMkLst>
            <pc:docMk/>
            <pc:sldMk cId="3409974919" sldId="385"/>
            <ac:spMk id="14" creationId="{58AF6EEE-3CDE-4D6C-BCA4-2006A0E05C56}"/>
          </ac:spMkLst>
        </pc:spChg>
        <pc:spChg chg="del">
          <ac:chgData name="McKinney, David" userId="S::kqkh779@astrazeneca.net::8b945cb3-78ce-42d7-adc5-b07bab32cd5b" providerId="AD" clId="Web-{FEAF9D15-8916-46E4-AA42-74602A5A02FF}" dt="2020-03-26T11:48:38.371" v="58"/>
          <ac:spMkLst>
            <pc:docMk/>
            <pc:sldMk cId="3409974919" sldId="385"/>
            <ac:spMk id="15" creationId="{43659C32-419D-4BC8-BB82-FDA3C4E17A4D}"/>
          </ac:spMkLst>
        </pc:spChg>
        <pc:spChg chg="del">
          <ac:chgData name="McKinney, David" userId="S::kqkh779@astrazeneca.net::8b945cb3-78ce-42d7-adc5-b07bab32cd5b" providerId="AD" clId="Web-{FEAF9D15-8916-46E4-AA42-74602A5A02FF}" dt="2020-03-26T11:48:38.371" v="57"/>
          <ac:spMkLst>
            <pc:docMk/>
            <pc:sldMk cId="3409974919" sldId="385"/>
            <ac:spMk id="16" creationId="{B18B9733-0379-45E7-A978-C1E59D6D393F}"/>
          </ac:spMkLst>
        </pc:spChg>
        <pc:spChg chg="del">
          <ac:chgData name="McKinney, David" userId="S::kqkh779@astrazeneca.net::8b945cb3-78ce-42d7-adc5-b07bab32cd5b" providerId="AD" clId="Web-{FEAF9D15-8916-46E4-AA42-74602A5A02FF}" dt="2020-03-26T11:48:38.371" v="56"/>
          <ac:spMkLst>
            <pc:docMk/>
            <pc:sldMk cId="3409974919" sldId="385"/>
            <ac:spMk id="17" creationId="{30D835BA-C6F7-474F-A33B-0521DBAC9B54}"/>
          </ac:spMkLst>
        </pc:spChg>
        <pc:spChg chg="del">
          <ac:chgData name="McKinney, David" userId="S::kqkh779@astrazeneca.net::8b945cb3-78ce-42d7-adc5-b07bab32cd5b" providerId="AD" clId="Web-{FEAF9D15-8916-46E4-AA42-74602A5A02FF}" dt="2020-03-26T11:48:38.371" v="55"/>
          <ac:spMkLst>
            <pc:docMk/>
            <pc:sldMk cId="3409974919" sldId="385"/>
            <ac:spMk id="18" creationId="{155D2E64-E4A1-4E2E-908A-19FA449993CF}"/>
          </ac:spMkLst>
        </pc:spChg>
        <pc:spChg chg="del">
          <ac:chgData name="McKinney, David" userId="S::kqkh779@astrazeneca.net::8b945cb3-78ce-42d7-adc5-b07bab32cd5b" providerId="AD" clId="Web-{FEAF9D15-8916-46E4-AA42-74602A5A02FF}" dt="2020-03-26T11:48:38.371" v="54"/>
          <ac:spMkLst>
            <pc:docMk/>
            <pc:sldMk cId="3409974919" sldId="385"/>
            <ac:spMk id="19" creationId="{FACF100D-1AA1-4439-9096-58CBDA4E8E1C}"/>
          </ac:spMkLst>
        </pc:spChg>
        <pc:spChg chg="del">
          <ac:chgData name="McKinney, David" userId="S::kqkh779@astrazeneca.net::8b945cb3-78ce-42d7-adc5-b07bab32cd5b" providerId="AD" clId="Web-{FEAF9D15-8916-46E4-AA42-74602A5A02FF}" dt="2020-03-26T11:48:38.371" v="53"/>
          <ac:spMkLst>
            <pc:docMk/>
            <pc:sldMk cId="3409974919" sldId="385"/>
            <ac:spMk id="20" creationId="{8DAE601A-687B-445D-BFC3-C654FA9ACFFB}"/>
          </ac:spMkLst>
        </pc:spChg>
        <pc:spChg chg="add mod">
          <ac:chgData name="McKinney, David" userId="S::kqkh779@astrazeneca.net::8b945cb3-78ce-42d7-adc5-b07bab32cd5b" providerId="AD" clId="Web-{FEAF9D15-8916-46E4-AA42-74602A5A02FF}" dt="2020-03-26T11:51:24.256" v="109" actId="1076"/>
          <ac:spMkLst>
            <pc:docMk/>
            <pc:sldMk cId="3409974919" sldId="385"/>
            <ac:spMk id="28" creationId="{C31ADFA9-907B-41A0-9401-7E0BE700BA07}"/>
          </ac:spMkLst>
        </pc:spChg>
        <pc:picChg chg="add mod">
          <ac:chgData name="McKinney, David" userId="S::kqkh779@astrazeneca.net::8b945cb3-78ce-42d7-adc5-b07bab32cd5b" providerId="AD" clId="Web-{FEAF9D15-8916-46E4-AA42-74602A5A02FF}" dt="2020-03-26T11:49:03.888" v="87" actId="1076"/>
          <ac:picMkLst>
            <pc:docMk/>
            <pc:sldMk cId="3409974919" sldId="385"/>
            <ac:picMk id="22" creationId="{0F637099-D2B3-4CA0-9756-4F0320399B40}"/>
          </ac:picMkLst>
        </pc:picChg>
        <pc:picChg chg="add mod">
          <ac:chgData name="McKinney, David" userId="S::kqkh779@astrazeneca.net::8b945cb3-78ce-42d7-adc5-b07bab32cd5b" providerId="AD" clId="Web-{FEAF9D15-8916-46E4-AA42-74602A5A02FF}" dt="2020-03-26T11:50:27.347" v="96" actId="1076"/>
          <ac:picMkLst>
            <pc:docMk/>
            <pc:sldMk cId="3409974919" sldId="385"/>
            <ac:picMk id="24" creationId="{8C31B9EC-3301-4C1E-9FE5-EE86BD3DF577}"/>
          </ac:picMkLst>
        </pc:picChg>
        <pc:picChg chg="add mod">
          <ac:chgData name="McKinney, David" userId="S::kqkh779@astrazeneca.net::8b945cb3-78ce-42d7-adc5-b07bab32cd5b" providerId="AD" clId="Web-{FEAF9D15-8916-46E4-AA42-74602A5A02FF}" dt="2020-03-26T11:50:31.331" v="97" actId="1076"/>
          <ac:picMkLst>
            <pc:docMk/>
            <pc:sldMk cId="3409974919" sldId="385"/>
            <ac:picMk id="26" creationId="{467EFC16-E0D8-465A-A81A-060179A421A3}"/>
          </ac:picMkLst>
        </pc:picChg>
      </pc:sldChg>
    </pc:docChg>
  </pc:docChgLst>
  <pc:docChgLst>
    <pc:chgData name="Whittaker, Ryan" userId="873b3a98-b8cc-426f-9da0-8dcfa40dc643" providerId="ADAL" clId="{9769029B-DAE8-4543-A14E-8C5695AE6F3B}"/>
    <pc:docChg chg="custSel addSld delSld modSld">
      <pc:chgData name="Whittaker, Ryan" userId="873b3a98-b8cc-426f-9da0-8dcfa40dc643" providerId="ADAL" clId="{9769029B-DAE8-4543-A14E-8C5695AE6F3B}" dt="2020-03-26T09:57:15.391" v="589"/>
      <pc:docMkLst>
        <pc:docMk/>
      </pc:docMkLst>
      <pc:sldChg chg="modSp">
        <pc:chgData name="Whittaker, Ryan" userId="873b3a98-b8cc-426f-9da0-8dcfa40dc643" providerId="ADAL" clId="{9769029B-DAE8-4543-A14E-8C5695AE6F3B}" dt="2020-03-26T09:17:35.496" v="22" actId="20577"/>
        <pc:sldMkLst>
          <pc:docMk/>
          <pc:sldMk cId="303033866" sldId="359"/>
        </pc:sldMkLst>
        <pc:spChg chg="mod">
          <ac:chgData name="Whittaker, Ryan" userId="873b3a98-b8cc-426f-9da0-8dcfa40dc643" providerId="ADAL" clId="{9769029B-DAE8-4543-A14E-8C5695AE6F3B}" dt="2020-03-26T09:17:35.496" v="22" actId="20577"/>
          <ac:spMkLst>
            <pc:docMk/>
            <pc:sldMk cId="303033866" sldId="359"/>
            <ac:spMk id="2" creationId="{EC080180-375B-419F-8BFA-A2F171C630C9}"/>
          </ac:spMkLst>
        </pc:spChg>
      </pc:sldChg>
      <pc:sldChg chg="addSp delSp modSp">
        <pc:chgData name="Whittaker, Ryan" userId="873b3a98-b8cc-426f-9da0-8dcfa40dc643" providerId="ADAL" clId="{9769029B-DAE8-4543-A14E-8C5695AE6F3B}" dt="2020-03-26T09:26:35.701" v="173" actId="1076"/>
        <pc:sldMkLst>
          <pc:docMk/>
          <pc:sldMk cId="4111995751" sldId="382"/>
        </pc:sldMkLst>
        <pc:spChg chg="mod">
          <ac:chgData name="Whittaker, Ryan" userId="873b3a98-b8cc-426f-9da0-8dcfa40dc643" providerId="ADAL" clId="{9769029B-DAE8-4543-A14E-8C5695AE6F3B}" dt="2020-03-26T09:20:14.931" v="38" actId="20577"/>
          <ac:spMkLst>
            <pc:docMk/>
            <pc:sldMk cId="4111995751" sldId="382"/>
            <ac:spMk id="2" creationId="{D946B8FE-1D42-4F03-8CBA-D0ADA1AFEB0E}"/>
          </ac:spMkLst>
        </pc:spChg>
        <pc:spChg chg="mod">
          <ac:chgData name="Whittaker, Ryan" userId="873b3a98-b8cc-426f-9da0-8dcfa40dc643" providerId="ADAL" clId="{9769029B-DAE8-4543-A14E-8C5695AE6F3B}" dt="2020-03-26T09:21:32.483" v="58" actId="14100"/>
          <ac:spMkLst>
            <pc:docMk/>
            <pc:sldMk cId="4111995751" sldId="382"/>
            <ac:spMk id="3" creationId="{E0D18AB7-804C-4785-9249-ECBCAC4B0308}"/>
          </ac:spMkLst>
        </pc:spChg>
        <pc:spChg chg="del">
          <ac:chgData name="Whittaker, Ryan" userId="873b3a98-b8cc-426f-9da0-8dcfa40dc643" providerId="ADAL" clId="{9769029B-DAE8-4543-A14E-8C5695AE6F3B}" dt="2020-03-26T09:18:47.036" v="23" actId="478"/>
          <ac:spMkLst>
            <pc:docMk/>
            <pc:sldMk cId="4111995751" sldId="382"/>
            <ac:spMk id="5" creationId="{D4AAD67F-C4B3-46AE-A6F5-E27C4AE04BE7}"/>
          </ac:spMkLst>
        </pc:spChg>
        <pc:spChg chg="add mod">
          <ac:chgData name="Whittaker, Ryan" userId="873b3a98-b8cc-426f-9da0-8dcfa40dc643" providerId="ADAL" clId="{9769029B-DAE8-4543-A14E-8C5695AE6F3B}" dt="2020-03-26T09:20:23.282" v="39" actId="14100"/>
          <ac:spMkLst>
            <pc:docMk/>
            <pc:sldMk cId="4111995751" sldId="382"/>
            <ac:spMk id="7" creationId="{AFFCFB7E-0CC9-43B4-A003-C79285673AEA}"/>
          </ac:spMkLst>
        </pc:spChg>
        <pc:spChg chg="add mod">
          <ac:chgData name="Whittaker, Ryan" userId="873b3a98-b8cc-426f-9da0-8dcfa40dc643" providerId="ADAL" clId="{9769029B-DAE8-4543-A14E-8C5695AE6F3B}" dt="2020-03-26T09:25:38.013" v="163" actId="20577"/>
          <ac:spMkLst>
            <pc:docMk/>
            <pc:sldMk cId="4111995751" sldId="382"/>
            <ac:spMk id="10" creationId="{2D61F360-37B5-49A4-B811-CA2EA4412488}"/>
          </ac:spMkLst>
        </pc:spChg>
        <pc:picChg chg="add del mod">
          <ac:chgData name="Whittaker, Ryan" userId="873b3a98-b8cc-426f-9da0-8dcfa40dc643" providerId="ADAL" clId="{9769029B-DAE8-4543-A14E-8C5695AE6F3B}" dt="2020-03-26T09:24:53.499" v="69" actId="478"/>
          <ac:picMkLst>
            <pc:docMk/>
            <pc:sldMk cId="4111995751" sldId="382"/>
            <ac:picMk id="6" creationId="{0E6D8FAA-1E92-4D67-AD29-BC0E29865B94}"/>
          </ac:picMkLst>
        </pc:picChg>
        <pc:picChg chg="del">
          <ac:chgData name="Whittaker, Ryan" userId="873b3a98-b8cc-426f-9da0-8dcfa40dc643" providerId="ADAL" clId="{9769029B-DAE8-4543-A14E-8C5695AE6F3B}" dt="2020-03-26T09:18:53.684" v="25" actId="478"/>
          <ac:picMkLst>
            <pc:docMk/>
            <pc:sldMk cId="4111995751" sldId="382"/>
            <ac:picMk id="1026" creationId="{F591AE3D-964C-4865-B2C1-62973EA31A8F}"/>
          </ac:picMkLst>
        </pc:picChg>
        <pc:picChg chg="add mod">
          <ac:chgData name="Whittaker, Ryan" userId="873b3a98-b8cc-426f-9da0-8dcfa40dc643" providerId="ADAL" clId="{9769029B-DAE8-4543-A14E-8C5695AE6F3B}" dt="2020-03-26T09:26:35.701" v="173" actId="1076"/>
          <ac:picMkLst>
            <pc:docMk/>
            <pc:sldMk cId="4111995751" sldId="382"/>
            <ac:picMk id="1028" creationId="{41942E45-4715-4D09-800E-841136DCA8C1}"/>
          </ac:picMkLst>
        </pc:picChg>
      </pc:sldChg>
      <pc:sldChg chg="addSp delSp modSp">
        <pc:chgData name="Whittaker, Ryan" userId="873b3a98-b8cc-426f-9da0-8dcfa40dc643" providerId="ADAL" clId="{9769029B-DAE8-4543-A14E-8C5695AE6F3B}" dt="2020-03-26T09:44:49.897" v="314" actId="1076"/>
        <pc:sldMkLst>
          <pc:docMk/>
          <pc:sldMk cId="1514833736" sldId="383"/>
        </pc:sldMkLst>
        <pc:spChg chg="del">
          <ac:chgData name="Whittaker, Ryan" userId="873b3a98-b8cc-426f-9da0-8dcfa40dc643" providerId="ADAL" clId="{9769029B-DAE8-4543-A14E-8C5695AE6F3B}" dt="2020-03-26T09:25:54.354" v="164" actId="478"/>
          <ac:spMkLst>
            <pc:docMk/>
            <pc:sldMk cId="1514833736" sldId="383"/>
            <ac:spMk id="2" creationId="{D30FDBBD-F750-4A9D-8AD9-55146DD78338}"/>
          </ac:spMkLst>
        </pc:spChg>
        <pc:spChg chg="add del mod">
          <ac:chgData name="Whittaker, Ryan" userId="873b3a98-b8cc-426f-9da0-8dcfa40dc643" providerId="ADAL" clId="{9769029B-DAE8-4543-A14E-8C5695AE6F3B}" dt="2020-03-26T09:25:57.074" v="166" actId="478"/>
          <ac:spMkLst>
            <pc:docMk/>
            <pc:sldMk cId="1514833736" sldId="383"/>
            <ac:spMk id="6" creationId="{E112E76B-3489-4937-80F2-E4139FAE89B7}"/>
          </ac:spMkLst>
        </pc:spChg>
        <pc:spChg chg="add mod">
          <ac:chgData name="Whittaker, Ryan" userId="873b3a98-b8cc-426f-9da0-8dcfa40dc643" providerId="ADAL" clId="{9769029B-DAE8-4543-A14E-8C5695AE6F3B}" dt="2020-03-26T09:26:00.183" v="167" actId="1076"/>
          <ac:spMkLst>
            <pc:docMk/>
            <pc:sldMk cId="1514833736" sldId="383"/>
            <ac:spMk id="7" creationId="{29732AF2-F068-4879-BEA5-4C5BB2868BCE}"/>
          </ac:spMkLst>
        </pc:spChg>
        <pc:spChg chg="add mod">
          <ac:chgData name="Whittaker, Ryan" userId="873b3a98-b8cc-426f-9da0-8dcfa40dc643" providerId="ADAL" clId="{9769029B-DAE8-4543-A14E-8C5695AE6F3B}" dt="2020-03-26T09:40:42.047" v="196" actId="1076"/>
          <ac:spMkLst>
            <pc:docMk/>
            <pc:sldMk cId="1514833736" sldId="383"/>
            <ac:spMk id="8" creationId="{65A31CE1-3DC6-47C3-89F8-82865597A5A2}"/>
          </ac:spMkLst>
        </pc:spChg>
        <pc:spChg chg="add mod">
          <ac:chgData name="Whittaker, Ryan" userId="873b3a98-b8cc-426f-9da0-8dcfa40dc643" providerId="ADAL" clId="{9769029B-DAE8-4543-A14E-8C5695AE6F3B}" dt="2020-03-26T09:42:11.814" v="237" actId="20577"/>
          <ac:spMkLst>
            <pc:docMk/>
            <pc:sldMk cId="1514833736" sldId="383"/>
            <ac:spMk id="14" creationId="{6AF5C574-965D-4512-AD7C-14922A395E81}"/>
          </ac:spMkLst>
        </pc:spChg>
        <pc:spChg chg="add mod">
          <ac:chgData name="Whittaker, Ryan" userId="873b3a98-b8cc-426f-9da0-8dcfa40dc643" providerId="ADAL" clId="{9769029B-DAE8-4543-A14E-8C5695AE6F3B}" dt="2020-03-26T09:43:12.949" v="267" actId="1076"/>
          <ac:spMkLst>
            <pc:docMk/>
            <pc:sldMk cId="1514833736" sldId="383"/>
            <ac:spMk id="15" creationId="{245A02B7-2E23-4E93-B180-237B96FB6B7C}"/>
          </ac:spMkLst>
        </pc:spChg>
        <pc:spChg chg="add mod">
          <ac:chgData name="Whittaker, Ryan" userId="873b3a98-b8cc-426f-9da0-8dcfa40dc643" providerId="ADAL" clId="{9769029B-DAE8-4543-A14E-8C5695AE6F3B}" dt="2020-03-26T09:44:45.128" v="312" actId="1076"/>
          <ac:spMkLst>
            <pc:docMk/>
            <pc:sldMk cId="1514833736" sldId="383"/>
            <ac:spMk id="16" creationId="{167B2B58-F274-4ABC-9463-D3760C758943}"/>
          </ac:spMkLst>
        </pc:spChg>
        <pc:spChg chg="add del mod">
          <ac:chgData name="Whittaker, Ryan" userId="873b3a98-b8cc-426f-9da0-8dcfa40dc643" providerId="ADAL" clId="{9769029B-DAE8-4543-A14E-8C5695AE6F3B}" dt="2020-03-26T09:43:47.458" v="282" actId="478"/>
          <ac:spMkLst>
            <pc:docMk/>
            <pc:sldMk cId="1514833736" sldId="383"/>
            <ac:spMk id="17" creationId="{14B2A0CE-90FD-4AD2-90CF-8A6593EBE9CE}"/>
          </ac:spMkLst>
        </pc:spChg>
        <pc:spChg chg="add mod">
          <ac:chgData name="Whittaker, Ryan" userId="873b3a98-b8cc-426f-9da0-8dcfa40dc643" providerId="ADAL" clId="{9769029B-DAE8-4543-A14E-8C5695AE6F3B}" dt="2020-03-26T09:44:31.497" v="294" actId="20577"/>
          <ac:spMkLst>
            <pc:docMk/>
            <pc:sldMk cId="1514833736" sldId="383"/>
            <ac:spMk id="19" creationId="{58DD139F-9AE0-4A6C-8368-BBA956D836E2}"/>
          </ac:spMkLst>
        </pc:spChg>
        <pc:picChg chg="del">
          <ac:chgData name="Whittaker, Ryan" userId="873b3a98-b8cc-426f-9da0-8dcfa40dc643" providerId="ADAL" clId="{9769029B-DAE8-4543-A14E-8C5695AE6F3B}" dt="2020-03-26T09:18:48.933" v="24" actId="478"/>
          <ac:picMkLst>
            <pc:docMk/>
            <pc:sldMk cId="1514833736" sldId="383"/>
            <ac:picMk id="5" creationId="{205C1C03-98EE-4960-92F3-FFB35F4DBC24}"/>
          </ac:picMkLst>
        </pc:picChg>
        <pc:picChg chg="add mod">
          <ac:chgData name="Whittaker, Ryan" userId="873b3a98-b8cc-426f-9da0-8dcfa40dc643" providerId="ADAL" clId="{9769029B-DAE8-4543-A14E-8C5695AE6F3B}" dt="2020-03-26T09:40:15.529" v="176" actId="1076"/>
          <ac:picMkLst>
            <pc:docMk/>
            <pc:sldMk cId="1514833736" sldId="383"/>
            <ac:picMk id="2050" creationId="{99448E80-4FC4-453C-869E-82C069338269}"/>
          </ac:picMkLst>
        </pc:picChg>
        <pc:picChg chg="add mod">
          <ac:chgData name="Whittaker, Ryan" userId="873b3a98-b8cc-426f-9da0-8dcfa40dc643" providerId="ADAL" clId="{9769029B-DAE8-4543-A14E-8C5695AE6F3B}" dt="2020-03-26T09:40:50.579" v="199" actId="1076"/>
          <ac:picMkLst>
            <pc:docMk/>
            <pc:sldMk cId="1514833736" sldId="383"/>
            <ac:picMk id="2052" creationId="{E98AECF3-704F-4D78-A21D-7DC4C6F4138B}"/>
          </ac:picMkLst>
        </pc:picChg>
        <pc:picChg chg="add mod">
          <ac:chgData name="Whittaker, Ryan" userId="873b3a98-b8cc-426f-9da0-8dcfa40dc643" providerId="ADAL" clId="{9769029B-DAE8-4543-A14E-8C5695AE6F3B}" dt="2020-03-26T09:43:16.177" v="270" actId="14100"/>
          <ac:picMkLst>
            <pc:docMk/>
            <pc:sldMk cId="1514833736" sldId="383"/>
            <ac:picMk id="2053" creationId="{31CBEA88-2BB4-402D-8805-907F6C451990}"/>
          </ac:picMkLst>
        </pc:picChg>
        <pc:picChg chg="add mod">
          <ac:chgData name="Whittaker, Ryan" userId="873b3a98-b8cc-426f-9da0-8dcfa40dc643" providerId="ADAL" clId="{9769029B-DAE8-4543-A14E-8C5695AE6F3B}" dt="2020-03-26T09:44:42.181" v="311" actId="1076"/>
          <ac:picMkLst>
            <pc:docMk/>
            <pc:sldMk cId="1514833736" sldId="383"/>
            <ac:picMk id="2054" creationId="{60A35C32-B43E-4CD0-AEA0-502A4CEED05E}"/>
          </ac:picMkLst>
        </pc:picChg>
        <pc:picChg chg="add mod">
          <ac:chgData name="Whittaker, Ryan" userId="873b3a98-b8cc-426f-9da0-8dcfa40dc643" providerId="ADAL" clId="{9769029B-DAE8-4543-A14E-8C5695AE6F3B}" dt="2020-03-26T09:43:27.196" v="275" actId="1076"/>
          <ac:picMkLst>
            <pc:docMk/>
            <pc:sldMk cId="1514833736" sldId="383"/>
            <ac:picMk id="2056" creationId="{9B2C6678-B81A-462D-BE89-8E06A17F0B6D}"/>
          </ac:picMkLst>
        </pc:picChg>
        <pc:picChg chg="add mod">
          <ac:chgData name="Whittaker, Ryan" userId="873b3a98-b8cc-426f-9da0-8dcfa40dc643" providerId="ADAL" clId="{9769029B-DAE8-4543-A14E-8C5695AE6F3B}" dt="2020-03-26T09:44:49.897" v="314" actId="1076"/>
          <ac:picMkLst>
            <pc:docMk/>
            <pc:sldMk cId="1514833736" sldId="383"/>
            <ac:picMk id="2058" creationId="{46FF7EC6-5B88-4302-AD8F-CCFC9DDE074C}"/>
          </ac:picMkLst>
        </pc:picChg>
      </pc:sldChg>
      <pc:sldChg chg="del">
        <pc:chgData name="Whittaker, Ryan" userId="873b3a98-b8cc-426f-9da0-8dcfa40dc643" providerId="ADAL" clId="{9769029B-DAE8-4543-A14E-8C5695AE6F3B}" dt="2020-03-26T09:17:31.379" v="20" actId="2696"/>
        <pc:sldMkLst>
          <pc:docMk/>
          <pc:sldMk cId="733249205" sldId="384"/>
        </pc:sldMkLst>
      </pc:sldChg>
      <pc:sldChg chg="addSp delSp modSp add modAnim">
        <pc:chgData name="Whittaker, Ryan" userId="873b3a98-b8cc-426f-9da0-8dcfa40dc643" providerId="ADAL" clId="{9769029B-DAE8-4543-A14E-8C5695AE6F3B}" dt="2020-03-26T09:57:15.391" v="589"/>
        <pc:sldMkLst>
          <pc:docMk/>
          <pc:sldMk cId="2843713486" sldId="384"/>
        </pc:sldMkLst>
        <pc:spChg chg="add mod">
          <ac:chgData name="Whittaker, Ryan" userId="873b3a98-b8cc-426f-9da0-8dcfa40dc643" providerId="ADAL" clId="{9769029B-DAE8-4543-A14E-8C5695AE6F3B}" dt="2020-03-26T09:52:06.671" v="572" actId="1076"/>
          <ac:spMkLst>
            <pc:docMk/>
            <pc:sldMk cId="2843713486" sldId="384"/>
            <ac:spMk id="2" creationId="{D62F72C6-52DE-4818-AFD1-25ACF7540EC8}"/>
          </ac:spMkLst>
        </pc:spChg>
        <pc:spChg chg="add del">
          <ac:chgData name="Whittaker, Ryan" userId="873b3a98-b8cc-426f-9da0-8dcfa40dc643" providerId="ADAL" clId="{9769029B-DAE8-4543-A14E-8C5695AE6F3B}" dt="2020-03-26T09:51:28.346" v="540"/>
          <ac:spMkLst>
            <pc:docMk/>
            <pc:sldMk cId="2843713486" sldId="384"/>
            <ac:spMk id="3" creationId="{6572EE78-FA27-44EE-9639-77303BC48D4E}"/>
          </ac:spMkLst>
        </pc:spChg>
        <pc:spChg chg="del">
          <ac:chgData name="Whittaker, Ryan" userId="873b3a98-b8cc-426f-9da0-8dcfa40dc643" providerId="ADAL" clId="{9769029B-DAE8-4543-A14E-8C5695AE6F3B}" dt="2020-03-26T09:47:34.466" v="317" actId="478"/>
          <ac:spMkLst>
            <pc:docMk/>
            <pc:sldMk cId="2843713486" sldId="384"/>
            <ac:spMk id="8" creationId="{65A31CE1-3DC6-47C3-89F8-82865597A5A2}"/>
          </ac:spMkLst>
        </pc:spChg>
        <pc:spChg chg="del">
          <ac:chgData name="Whittaker, Ryan" userId="873b3a98-b8cc-426f-9da0-8dcfa40dc643" providerId="ADAL" clId="{9769029B-DAE8-4543-A14E-8C5695AE6F3B}" dt="2020-03-26T09:47:35.599" v="318" actId="478"/>
          <ac:spMkLst>
            <pc:docMk/>
            <pc:sldMk cId="2843713486" sldId="384"/>
            <ac:spMk id="14" creationId="{6AF5C574-965D-4512-AD7C-14922A395E81}"/>
          </ac:spMkLst>
        </pc:spChg>
        <pc:spChg chg="del">
          <ac:chgData name="Whittaker, Ryan" userId="873b3a98-b8cc-426f-9da0-8dcfa40dc643" providerId="ADAL" clId="{9769029B-DAE8-4543-A14E-8C5695AE6F3B}" dt="2020-03-26T09:47:42.270" v="325" actId="478"/>
          <ac:spMkLst>
            <pc:docMk/>
            <pc:sldMk cId="2843713486" sldId="384"/>
            <ac:spMk id="15" creationId="{245A02B7-2E23-4E93-B180-237B96FB6B7C}"/>
          </ac:spMkLst>
        </pc:spChg>
        <pc:spChg chg="del">
          <ac:chgData name="Whittaker, Ryan" userId="873b3a98-b8cc-426f-9da0-8dcfa40dc643" providerId="ADAL" clId="{9769029B-DAE8-4543-A14E-8C5695AE6F3B}" dt="2020-03-26T09:47:37.936" v="321" actId="478"/>
          <ac:spMkLst>
            <pc:docMk/>
            <pc:sldMk cId="2843713486" sldId="384"/>
            <ac:spMk id="16" creationId="{167B2B58-F274-4ABC-9463-D3760C758943}"/>
          </ac:spMkLst>
        </pc:spChg>
        <pc:spChg chg="add mod">
          <ac:chgData name="Whittaker, Ryan" userId="873b3a98-b8cc-426f-9da0-8dcfa40dc643" providerId="ADAL" clId="{9769029B-DAE8-4543-A14E-8C5695AE6F3B}" dt="2020-03-26T09:52:10.788" v="573" actId="1076"/>
          <ac:spMkLst>
            <pc:docMk/>
            <pc:sldMk cId="2843713486" sldId="384"/>
            <ac:spMk id="17" creationId="{C5BA4282-A1B5-426B-8251-E00E5348CA3B}"/>
          </ac:spMkLst>
        </pc:spChg>
        <pc:spChg chg="del">
          <ac:chgData name="Whittaker, Ryan" userId="873b3a98-b8cc-426f-9da0-8dcfa40dc643" providerId="ADAL" clId="{9769029B-DAE8-4543-A14E-8C5695AE6F3B}" dt="2020-03-26T09:47:40.309" v="323" actId="478"/>
          <ac:spMkLst>
            <pc:docMk/>
            <pc:sldMk cId="2843713486" sldId="384"/>
            <ac:spMk id="19" creationId="{58DD139F-9AE0-4A6C-8368-BBA956D836E2}"/>
          </ac:spMkLst>
        </pc:spChg>
        <pc:picChg chg="add mod">
          <ac:chgData name="Whittaker, Ryan" userId="873b3a98-b8cc-426f-9da0-8dcfa40dc643" providerId="ADAL" clId="{9769029B-DAE8-4543-A14E-8C5695AE6F3B}" dt="2020-03-26T09:57:12.546" v="588" actId="1076"/>
          <ac:picMkLst>
            <pc:docMk/>
            <pc:sldMk cId="2843713486" sldId="384"/>
            <ac:picMk id="5" creationId="{0E52B988-5371-40DB-9E61-EE00AC82A968}"/>
          </ac:picMkLst>
        </pc:picChg>
        <pc:picChg chg="add mod">
          <ac:chgData name="Whittaker, Ryan" userId="873b3a98-b8cc-426f-9da0-8dcfa40dc643" providerId="ADAL" clId="{9769029B-DAE8-4543-A14E-8C5695AE6F3B}" dt="2020-03-26T09:52:47.353" v="585" actId="1076"/>
          <ac:picMkLst>
            <pc:docMk/>
            <pc:sldMk cId="2843713486" sldId="384"/>
            <ac:picMk id="18" creationId="{43032777-13CF-4B34-BEDF-1C366D8CDFAC}"/>
          </ac:picMkLst>
        </pc:picChg>
        <pc:picChg chg="add mod">
          <ac:chgData name="Whittaker, Ryan" userId="873b3a98-b8cc-426f-9da0-8dcfa40dc643" providerId="ADAL" clId="{9769029B-DAE8-4543-A14E-8C5695AE6F3B}" dt="2020-03-26T09:52:45.425" v="583" actId="1076"/>
          <ac:picMkLst>
            <pc:docMk/>
            <pc:sldMk cId="2843713486" sldId="384"/>
            <ac:picMk id="20" creationId="{644D7A45-CCB1-4797-857A-79303C91E4B0}"/>
          </ac:picMkLst>
        </pc:picChg>
        <pc:picChg chg="add mod">
          <ac:chgData name="Whittaker, Ryan" userId="873b3a98-b8cc-426f-9da0-8dcfa40dc643" providerId="ADAL" clId="{9769029B-DAE8-4543-A14E-8C5695AE6F3B}" dt="2020-03-26T09:52:46.363" v="584" actId="1076"/>
          <ac:picMkLst>
            <pc:docMk/>
            <pc:sldMk cId="2843713486" sldId="384"/>
            <ac:picMk id="21" creationId="{DFB5EBD5-5A84-457B-B7E1-BD08654D3F3F}"/>
          </ac:picMkLst>
        </pc:picChg>
        <pc:picChg chg="del">
          <ac:chgData name="Whittaker, Ryan" userId="873b3a98-b8cc-426f-9da0-8dcfa40dc643" providerId="ADAL" clId="{9769029B-DAE8-4543-A14E-8C5695AE6F3B}" dt="2020-03-26T09:47:32.575" v="316" actId="478"/>
          <ac:picMkLst>
            <pc:docMk/>
            <pc:sldMk cId="2843713486" sldId="384"/>
            <ac:picMk id="2050" creationId="{99448E80-4FC4-453C-869E-82C069338269}"/>
          </ac:picMkLst>
        </pc:picChg>
        <pc:picChg chg="del">
          <ac:chgData name="Whittaker, Ryan" userId="873b3a98-b8cc-426f-9da0-8dcfa40dc643" providerId="ADAL" clId="{9769029B-DAE8-4543-A14E-8C5695AE6F3B}" dt="2020-03-26T09:47:36.133" v="319" actId="478"/>
          <ac:picMkLst>
            <pc:docMk/>
            <pc:sldMk cId="2843713486" sldId="384"/>
            <ac:picMk id="2052" creationId="{E98AECF3-704F-4D78-A21D-7DC4C6F4138B}"/>
          </ac:picMkLst>
        </pc:picChg>
        <pc:picChg chg="del">
          <ac:chgData name="Whittaker, Ryan" userId="873b3a98-b8cc-426f-9da0-8dcfa40dc643" providerId="ADAL" clId="{9769029B-DAE8-4543-A14E-8C5695AE6F3B}" dt="2020-03-26T09:47:42.712" v="326" actId="478"/>
          <ac:picMkLst>
            <pc:docMk/>
            <pc:sldMk cId="2843713486" sldId="384"/>
            <ac:picMk id="2053" creationId="{31CBEA88-2BB4-402D-8805-907F6C451990}"/>
          </ac:picMkLst>
        </pc:picChg>
        <pc:picChg chg="del">
          <ac:chgData name="Whittaker, Ryan" userId="873b3a98-b8cc-426f-9da0-8dcfa40dc643" providerId="ADAL" clId="{9769029B-DAE8-4543-A14E-8C5695AE6F3B}" dt="2020-03-26T09:47:36.590" v="320" actId="478"/>
          <ac:picMkLst>
            <pc:docMk/>
            <pc:sldMk cId="2843713486" sldId="384"/>
            <ac:picMk id="2054" creationId="{60A35C32-B43E-4CD0-AEA0-502A4CEED05E}"/>
          </ac:picMkLst>
        </pc:picChg>
        <pc:picChg chg="del">
          <ac:chgData name="Whittaker, Ryan" userId="873b3a98-b8cc-426f-9da0-8dcfa40dc643" providerId="ADAL" clId="{9769029B-DAE8-4543-A14E-8C5695AE6F3B}" dt="2020-03-26T09:47:40.801" v="324" actId="478"/>
          <ac:picMkLst>
            <pc:docMk/>
            <pc:sldMk cId="2843713486" sldId="384"/>
            <ac:picMk id="2056" creationId="{9B2C6678-B81A-462D-BE89-8E06A17F0B6D}"/>
          </ac:picMkLst>
        </pc:picChg>
        <pc:picChg chg="del">
          <ac:chgData name="Whittaker, Ryan" userId="873b3a98-b8cc-426f-9da0-8dcfa40dc643" providerId="ADAL" clId="{9769029B-DAE8-4543-A14E-8C5695AE6F3B}" dt="2020-03-26T09:47:38.635" v="322" actId="478"/>
          <ac:picMkLst>
            <pc:docMk/>
            <pc:sldMk cId="2843713486" sldId="384"/>
            <ac:picMk id="2058" creationId="{46FF7EC6-5B88-4302-AD8F-CCFC9DDE074C}"/>
          </ac:picMkLst>
        </pc:picChg>
      </pc:sldChg>
    </pc:docChg>
  </pc:docChgLst>
  <pc:docChgLst>
    <pc:chgData name="Bradley, Sam" userId="f75c196c-0419-4ed7-9101-2e14ae32ff77" providerId="ADAL" clId="{3FF446AA-2460-4900-8B64-80B2BFB30CB0}"/>
  </pc:docChgLst>
  <pc:docChgLst>
    <pc:chgData name="McKinney, David" userId="S::kqkh779@astrazeneca.net::8b945cb3-78ce-42d7-adc5-b07bab32cd5b" providerId="AD" clId="Web-{2BB45DB9-A5C7-42D9-8D86-58E9C0F106AD}"/>
    <pc:docChg chg="modSld">
      <pc:chgData name="McKinney, David" userId="S::kqkh779@astrazeneca.net::8b945cb3-78ce-42d7-adc5-b07bab32cd5b" providerId="AD" clId="Web-{2BB45DB9-A5C7-42D9-8D86-58E9C0F106AD}" dt="2020-03-26T12:03:13.542" v="3" actId="20577"/>
      <pc:docMkLst>
        <pc:docMk/>
      </pc:docMkLst>
      <pc:sldChg chg="modSp">
        <pc:chgData name="McKinney, David" userId="S::kqkh779@astrazeneca.net::8b945cb3-78ce-42d7-adc5-b07bab32cd5b" providerId="AD" clId="Web-{2BB45DB9-A5C7-42D9-8D86-58E9C0F106AD}" dt="2020-03-26T12:03:13.542" v="3" actId="20577"/>
        <pc:sldMkLst>
          <pc:docMk/>
          <pc:sldMk cId="2052954903" sldId="358"/>
        </pc:sldMkLst>
        <pc:spChg chg="mod">
          <ac:chgData name="McKinney, David" userId="S::kqkh779@astrazeneca.net::8b945cb3-78ce-42d7-adc5-b07bab32cd5b" providerId="AD" clId="Web-{2BB45DB9-A5C7-42D9-8D86-58E9C0F106AD}" dt="2020-03-26T12:03:13.542" v="3" actId="20577"/>
          <ac:spMkLst>
            <pc:docMk/>
            <pc:sldMk cId="2052954903" sldId="358"/>
            <ac:spMk id="2" creationId="{C46CB304-3A01-0040-A35A-B50918C22C9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26" cy="4937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8505" y="0"/>
            <a:ext cx="2890626" cy="493792"/>
          </a:xfrm>
          <a:prstGeom prst="rect">
            <a:avLst/>
          </a:prstGeom>
        </p:spPr>
        <p:txBody>
          <a:bodyPr vert="horz" lIns="91440" tIns="45720" rIns="91440" bIns="45720" rtlCol="0"/>
          <a:lstStyle>
            <a:lvl1pPr algn="r">
              <a:defRPr sz="1200"/>
            </a:lvl1pPr>
          </a:lstStyle>
          <a:p>
            <a:fld id="{3BBED7E8-0829-F34C-B479-A757805E6C1B}" type="datetimeFigureOut">
              <a:rPr lang="en-US" smtClean="0"/>
              <a:pPr/>
              <a:t>7/1/2020</a:t>
            </a:fld>
            <a:endParaRPr lang="en-US"/>
          </a:p>
        </p:txBody>
      </p:sp>
      <p:sp>
        <p:nvSpPr>
          <p:cNvPr id="4" name="Footer Placeholder 3"/>
          <p:cNvSpPr>
            <a:spLocks noGrp="1"/>
          </p:cNvSpPr>
          <p:nvPr>
            <p:ph type="ftr" sz="quarter" idx="2"/>
          </p:nvPr>
        </p:nvSpPr>
        <p:spPr>
          <a:xfrm>
            <a:off x="0" y="9380332"/>
            <a:ext cx="2890626" cy="49379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8505" y="9380332"/>
            <a:ext cx="2890626" cy="493792"/>
          </a:xfrm>
          <a:prstGeom prst="rect">
            <a:avLst/>
          </a:prstGeom>
        </p:spPr>
        <p:txBody>
          <a:bodyPr vert="horz" lIns="91440" tIns="45720" rIns="91440" bIns="45720" rtlCol="0" anchor="b"/>
          <a:lstStyle>
            <a:lvl1pPr algn="r">
              <a:defRPr sz="1200"/>
            </a:lvl1pPr>
          </a:lstStyle>
          <a:p>
            <a:fld id="{053334D3-7666-C24C-995B-669B029DDF20}" type="slidenum">
              <a:rPr lang="en-US" smtClean="0"/>
              <a:pPr/>
              <a:t>‹#›</a:t>
            </a:fld>
            <a:endParaRPr lang="en-US"/>
          </a:p>
        </p:txBody>
      </p:sp>
    </p:spTree>
    <p:extLst>
      <p:ext uri="{BB962C8B-B14F-4D97-AF65-F5344CB8AC3E}">
        <p14:creationId xmlns:p14="http://schemas.microsoft.com/office/powerpoint/2010/main" val="2465314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26" cy="4937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8505" y="0"/>
            <a:ext cx="2890626" cy="493792"/>
          </a:xfrm>
          <a:prstGeom prst="rect">
            <a:avLst/>
          </a:prstGeom>
        </p:spPr>
        <p:txBody>
          <a:bodyPr vert="horz" lIns="91440" tIns="45720" rIns="91440" bIns="45720" rtlCol="0"/>
          <a:lstStyle>
            <a:lvl1pPr algn="r">
              <a:defRPr sz="1200"/>
            </a:lvl1pPr>
          </a:lstStyle>
          <a:p>
            <a:fld id="{6C7E4F11-7667-5045-A00B-01970EA44BB5}" type="datetimeFigureOut">
              <a:rPr lang="en-US" smtClean="0"/>
              <a:pPr/>
              <a:t>7/1/2020</a:t>
            </a:fld>
            <a:endParaRPr lang="en-US"/>
          </a:p>
        </p:txBody>
      </p:sp>
      <p:sp>
        <p:nvSpPr>
          <p:cNvPr id="4" name="Slide Image Placeholder 3"/>
          <p:cNvSpPr>
            <a:spLocks noGrp="1" noRot="1" noChangeAspect="1"/>
          </p:cNvSpPr>
          <p:nvPr>
            <p:ph type="sldImg" idx="2"/>
          </p:nvPr>
        </p:nvSpPr>
        <p:spPr>
          <a:xfrm>
            <a:off x="46038" y="741363"/>
            <a:ext cx="657860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7068" y="4691023"/>
            <a:ext cx="5336540" cy="444412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380332"/>
            <a:ext cx="2890626" cy="49379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8505" y="9380332"/>
            <a:ext cx="2890626" cy="493792"/>
          </a:xfrm>
          <a:prstGeom prst="rect">
            <a:avLst/>
          </a:prstGeom>
        </p:spPr>
        <p:txBody>
          <a:bodyPr vert="horz" lIns="91440" tIns="45720" rIns="91440" bIns="45720" rtlCol="0" anchor="b"/>
          <a:lstStyle>
            <a:lvl1pPr algn="r">
              <a:defRPr sz="1200"/>
            </a:lvl1pPr>
          </a:lstStyle>
          <a:p>
            <a:fld id="{FAD751AE-7ABC-314D-AFAD-47B860ED6FFE}" type="slidenum">
              <a:rPr lang="en-US" smtClean="0"/>
              <a:pPr/>
              <a:t>‹#›</a:t>
            </a:fld>
            <a:endParaRPr lang="en-US"/>
          </a:p>
        </p:txBody>
      </p:sp>
    </p:spTree>
    <p:extLst>
      <p:ext uri="{BB962C8B-B14F-4D97-AF65-F5344CB8AC3E}">
        <p14:creationId xmlns:p14="http://schemas.microsoft.com/office/powerpoint/2010/main" val="156244540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6</a:t>
            </a:fld>
            <a:endParaRPr lang="en-US"/>
          </a:p>
        </p:txBody>
      </p:sp>
    </p:spTree>
    <p:extLst>
      <p:ext uri="{BB962C8B-B14F-4D97-AF65-F5344CB8AC3E}">
        <p14:creationId xmlns:p14="http://schemas.microsoft.com/office/powerpoint/2010/main" val="3971989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7</a:t>
            </a:fld>
            <a:endParaRPr lang="en-US"/>
          </a:p>
        </p:txBody>
      </p:sp>
    </p:spTree>
    <p:extLst>
      <p:ext uri="{BB962C8B-B14F-4D97-AF65-F5344CB8AC3E}">
        <p14:creationId xmlns:p14="http://schemas.microsoft.com/office/powerpoint/2010/main" val="2380728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8</a:t>
            </a:fld>
            <a:endParaRPr lang="en-US"/>
          </a:p>
        </p:txBody>
      </p:sp>
    </p:spTree>
    <p:extLst>
      <p:ext uri="{BB962C8B-B14F-4D97-AF65-F5344CB8AC3E}">
        <p14:creationId xmlns:p14="http://schemas.microsoft.com/office/powerpoint/2010/main" val="2031140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9</a:t>
            </a:fld>
            <a:endParaRPr lang="en-US"/>
          </a:p>
        </p:txBody>
      </p:sp>
    </p:spTree>
    <p:extLst>
      <p:ext uri="{BB962C8B-B14F-4D97-AF65-F5344CB8AC3E}">
        <p14:creationId xmlns:p14="http://schemas.microsoft.com/office/powerpoint/2010/main" val="4066567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10</a:t>
            </a:fld>
            <a:endParaRPr lang="en-US"/>
          </a:p>
        </p:txBody>
      </p:sp>
    </p:spTree>
    <p:extLst>
      <p:ext uri="{BB962C8B-B14F-4D97-AF65-F5344CB8AC3E}">
        <p14:creationId xmlns:p14="http://schemas.microsoft.com/office/powerpoint/2010/main" val="478921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11</a:t>
            </a:fld>
            <a:endParaRPr lang="en-US"/>
          </a:p>
        </p:txBody>
      </p:sp>
    </p:spTree>
    <p:extLst>
      <p:ext uri="{BB962C8B-B14F-4D97-AF65-F5344CB8AC3E}">
        <p14:creationId xmlns:p14="http://schemas.microsoft.com/office/powerpoint/2010/main" val="1065635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12</a:t>
            </a:fld>
            <a:endParaRPr lang="en-US"/>
          </a:p>
        </p:txBody>
      </p:sp>
    </p:spTree>
    <p:extLst>
      <p:ext uri="{BB962C8B-B14F-4D97-AF65-F5344CB8AC3E}">
        <p14:creationId xmlns:p14="http://schemas.microsoft.com/office/powerpoint/2010/main" val="624531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13</a:t>
            </a:fld>
            <a:endParaRPr lang="en-US"/>
          </a:p>
        </p:txBody>
      </p:sp>
    </p:spTree>
    <p:extLst>
      <p:ext uri="{BB962C8B-B14F-4D97-AF65-F5344CB8AC3E}">
        <p14:creationId xmlns:p14="http://schemas.microsoft.com/office/powerpoint/2010/main" val="2924634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14</a:t>
            </a:fld>
            <a:endParaRPr lang="en-US"/>
          </a:p>
        </p:txBody>
      </p:sp>
    </p:spTree>
    <p:extLst>
      <p:ext uri="{BB962C8B-B14F-4D97-AF65-F5344CB8AC3E}">
        <p14:creationId xmlns:p14="http://schemas.microsoft.com/office/powerpoint/2010/main" val="1637009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D751AE-7ABC-314D-AFAD-47B860ED6FFE}" type="slidenum">
              <a:rPr lang="en-US" smtClean="0"/>
              <a:pPr/>
              <a:t>15</a:t>
            </a:fld>
            <a:endParaRPr lang="en-US"/>
          </a:p>
        </p:txBody>
      </p:sp>
    </p:spTree>
    <p:extLst>
      <p:ext uri="{BB962C8B-B14F-4D97-AF65-F5344CB8AC3E}">
        <p14:creationId xmlns:p14="http://schemas.microsoft.com/office/powerpoint/2010/main" val="14929115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IA Tez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1" y="2876551"/>
            <a:ext cx="8834071" cy="2120400"/>
          </a:xfrm>
          <a:prstGeom prst="rect">
            <a:avLst/>
          </a:prstGeom>
        </p:spPr>
      </p:pic>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467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KD">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RIA">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2" name="Picture 1" descr="Eosinophil_NK_Cell_10K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ncology">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3" name="Picture 2" descr="page_04_AST109_TCell_Cancer_Cell_Lipid_Layer_10K_01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1297786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VRM">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2" name="Picture 1" descr="CR_Science image_f1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2821" y="2876550"/>
            <a:ext cx="8850368"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3412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tDNA">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3" name="Picture 2" descr="DNA_Inside_Blood_Vessel_10K_AD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3767009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abetes">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pic>
        <p:nvPicPr>
          <p:cNvPr id="2" name="Picture 1" descr="Diabetes.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46050" y="2876550"/>
            <a:ext cx="8856000" cy="2127250"/>
          </a:xfrm>
          <a:prstGeom prst="rect">
            <a:avLst/>
          </a:prstGeom>
        </p:spPr>
      </p:pic>
    </p:spTree>
    <p:extLst>
      <p:ext uri="{BB962C8B-B14F-4D97-AF65-F5344CB8AC3E}">
        <p14:creationId xmlns:p14="http://schemas.microsoft.com/office/powerpoint/2010/main" val="126413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RIA TLR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486FD2-C3A7-1C42-A299-B8FF6953E81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44000" y="2902521"/>
            <a:ext cx="8856000" cy="2125663"/>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792299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scovery Sciences">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23" name="Picture 22"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2" name="Picture 1" descr="CRISPR_technology_for_genome_editing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1319624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covery Sciences_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0" y="2877962"/>
            <a:ext cx="8853082" cy="211399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harma_Science">
    <p:spTree>
      <p:nvGrpSpPr>
        <p:cNvPr id="1" name=""/>
        <p:cNvGrpSpPr/>
        <p:nvPr/>
      </p:nvGrpSpPr>
      <p:grpSpPr>
        <a:xfrm>
          <a:off x="0" y="0"/>
          <a:ext cx="0" cy="0"/>
          <a:chOff x="0" y="0"/>
          <a:chExt cx="0" cy="0"/>
        </a:xfrm>
      </p:grpSpPr>
      <p:pic>
        <p:nvPicPr>
          <p:cNvPr id="3" name="Picture 2" descr="A picture containing cake, indoor&#10;&#10;Description automatically generated">
            <a:extLst>
              <a:ext uri="{FF2B5EF4-FFF2-40B4-BE49-F238E27FC236}">
                <a16:creationId xmlns:a16="http://schemas.microsoft.com/office/drawing/2014/main" id="{039D58CE-906A-0B48-B080-3AC203DB51F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0" y="2877963"/>
            <a:ext cx="8853081" cy="211399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3759019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harma_Science_2">
    <p:spTree>
      <p:nvGrpSpPr>
        <p:cNvPr id="1" name=""/>
        <p:cNvGrpSpPr/>
        <p:nvPr/>
      </p:nvGrpSpPr>
      <p:grpSpPr>
        <a:xfrm>
          <a:off x="0" y="0"/>
          <a:ext cx="0" cy="0"/>
          <a:chOff x="0" y="0"/>
          <a:chExt cx="0" cy="0"/>
        </a:xfrm>
      </p:grpSpPr>
      <p:pic>
        <p:nvPicPr>
          <p:cNvPr id="4" name="Picture 3" descr="A picture containing cake, tree, indoor&#10;&#10;Description automatically generated">
            <a:extLst>
              <a:ext uri="{FF2B5EF4-FFF2-40B4-BE49-F238E27FC236}">
                <a16:creationId xmlns:a16="http://schemas.microsoft.com/office/drawing/2014/main" id="{21295B4E-B6CB-D54A-89F0-ED27C4B1679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681" y="2877964"/>
            <a:ext cx="8852400" cy="211399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923030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harma_Science_3">
    <p:spTree>
      <p:nvGrpSpPr>
        <p:cNvPr id="1" name=""/>
        <p:cNvGrpSpPr/>
        <p:nvPr/>
      </p:nvGrpSpPr>
      <p:grpSpPr>
        <a:xfrm>
          <a:off x="0" y="0"/>
          <a:ext cx="0" cy="0"/>
          <a:chOff x="0" y="0"/>
          <a:chExt cx="0" cy="0"/>
        </a:xfrm>
      </p:grpSpPr>
      <p:pic>
        <p:nvPicPr>
          <p:cNvPr id="3" name="Picture 2" descr="A picture containing cake, tree, reef, indoor&#10;&#10;Description automatically generated">
            <a:extLst>
              <a:ext uri="{FF2B5EF4-FFF2-40B4-BE49-F238E27FC236}">
                <a16:creationId xmlns:a16="http://schemas.microsoft.com/office/drawing/2014/main" id="{D70BBD08-7D34-5548-A954-46F975288B59}"/>
              </a:ext>
            </a:extLst>
          </p:cNvPr>
          <p:cNvPicPr>
            <a:picLocks noChangeAspect="1"/>
          </p:cNvPicPr>
          <p:nvPr userDrawn="1"/>
        </p:nvPicPr>
        <p:blipFill rotWithShape="1">
          <a:blip r:embed="rId2"/>
          <a:srcRect t="28772" b="28772"/>
          <a:stretch/>
        </p:blipFill>
        <p:spPr>
          <a:xfrm>
            <a:off x="144000" y="2877964"/>
            <a:ext cx="8852400" cy="211399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858221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Neuro">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10" name="Picture Placeholder 13" descr="AZ1383_screen rotate.jpg"/>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068852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fecti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0" y="2877962"/>
            <a:ext cx="8853082" cy="212821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1309790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Genomics">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0" y="2877962"/>
            <a:ext cx="8856000" cy="2113995"/>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VRM_TA">
    <p:spTree>
      <p:nvGrpSpPr>
        <p:cNvPr id="1" name=""/>
        <p:cNvGrpSpPr/>
        <p:nvPr/>
      </p:nvGrpSpPr>
      <p:grpSpPr>
        <a:xfrm>
          <a:off x="0" y="0"/>
          <a:ext cx="0" cy="0"/>
          <a:chOff x="0" y="0"/>
          <a:chExt cx="0" cy="0"/>
        </a:xfrm>
      </p:grpSpPr>
      <p:pic>
        <p:nvPicPr>
          <p:cNvPr id="10" name="Picture Placeholder 17">
            <a:extLst>
              <a:ext uri="{FF2B5EF4-FFF2-40B4-BE49-F238E27FC236}">
                <a16:creationId xmlns:a16="http://schemas.microsoft.com/office/drawing/2014/main" id="{CA117B70-6B8D-4CE5-A512-9A88F050DE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000" y="2878745"/>
            <a:ext cx="8853082" cy="2123399"/>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Renal_Cardio">
    <p:spTree>
      <p:nvGrpSpPr>
        <p:cNvPr id="1" name=""/>
        <p:cNvGrpSpPr/>
        <p:nvPr/>
      </p:nvGrpSpPr>
      <p:grpSpPr>
        <a:xfrm>
          <a:off x="0" y="0"/>
          <a:ext cx="0" cy="0"/>
          <a:chOff x="0" y="0"/>
          <a:chExt cx="0" cy="0"/>
        </a:xfrm>
      </p:grpSpPr>
      <p:pic>
        <p:nvPicPr>
          <p:cNvPr id="10" name="Picture Placeholder 17">
            <a:extLst>
              <a:ext uri="{FF2B5EF4-FFF2-40B4-BE49-F238E27FC236}">
                <a16:creationId xmlns:a16="http://schemas.microsoft.com/office/drawing/2014/main" id="{CA117B70-6B8D-4CE5-A512-9A88F050DE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5265" y="2878745"/>
            <a:ext cx="8853082" cy="2123399"/>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UK Scientist">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10" name="Picture Placeholder 23" descr="AZ1388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387401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cientist Examining Placenta">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9" name="Picture Placeholder 3" descr="AZ1428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4275947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ross-Section of Cells">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9" name="Picture Placeholder 7" descr="AZ1466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2528115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lide Title Only">
    <p:spTree>
      <p:nvGrpSpPr>
        <p:cNvPr id="1" name=""/>
        <p:cNvGrpSpPr/>
        <p:nvPr/>
      </p:nvGrpSpPr>
      <p:grpSpPr>
        <a:xfrm>
          <a:off x="0" y="0"/>
          <a:ext cx="0" cy="0"/>
          <a:chOff x="0" y="0"/>
          <a:chExt cx="0" cy="0"/>
        </a:xfrm>
      </p:grpSpPr>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8"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a:t>Click to add presentation title</a:t>
            </a:r>
          </a:p>
        </p:txBody>
      </p:sp>
      <p:sp>
        <p:nvSpPr>
          <p:cNvPr id="9" name="Text Placeholder 29"/>
          <p:cNvSpPr>
            <a:spLocks noGrp="1"/>
          </p:cNvSpPr>
          <p:nvPr>
            <p:ph type="body" sz="quarter" idx="11" hasCustomPrompt="1"/>
          </p:nvPr>
        </p:nvSpPr>
        <p:spPr>
          <a:xfrm>
            <a:off x="215999" y="44590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a:t>Click to add speaker title</a:t>
            </a:r>
          </a:p>
        </p:txBody>
      </p:sp>
      <p:sp>
        <p:nvSpPr>
          <p:cNvPr id="13" name="Text Placeholder 29"/>
          <p:cNvSpPr>
            <a:spLocks noGrp="1"/>
          </p:cNvSpPr>
          <p:nvPr>
            <p:ph type="body" sz="quarter" idx="12" hasCustomPrompt="1"/>
          </p:nvPr>
        </p:nvSpPr>
        <p:spPr>
          <a:xfrm>
            <a:off x="215999" y="46653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Click to add event title</a:t>
            </a:r>
          </a:p>
        </p:txBody>
      </p:sp>
      <p:sp>
        <p:nvSpPr>
          <p:cNvPr id="16" name="Text Placeholder 29"/>
          <p:cNvSpPr>
            <a:spLocks noGrp="1"/>
          </p:cNvSpPr>
          <p:nvPr>
            <p:ph type="body" sz="quarter" idx="15" hasCustomPrompt="1"/>
          </p:nvPr>
        </p:nvSpPr>
        <p:spPr>
          <a:xfrm>
            <a:off x="7128000" y="44590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a:t>Confidential statement</a:t>
            </a:r>
          </a:p>
        </p:txBody>
      </p:sp>
      <p:sp>
        <p:nvSpPr>
          <p:cNvPr id="17" name="Text Placeholder 29"/>
          <p:cNvSpPr>
            <a:spLocks noGrp="1"/>
          </p:cNvSpPr>
          <p:nvPr>
            <p:ph type="body" sz="quarter" idx="13" hasCustomPrompt="1"/>
          </p:nvPr>
        </p:nvSpPr>
        <p:spPr>
          <a:xfrm>
            <a:off x="7128000" y="46653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a:t>00 Month Year</a:t>
            </a:r>
          </a:p>
        </p:txBody>
      </p:sp>
    </p:spTree>
    <p:extLst>
      <p:ext uri="{BB962C8B-B14F-4D97-AF65-F5344CB8AC3E}">
        <p14:creationId xmlns:p14="http://schemas.microsoft.com/office/powerpoint/2010/main" val="625363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15" name="Title 8"/>
          <p:cNvSpPr>
            <a:spLocks noGrp="1"/>
          </p:cNvSpPr>
          <p:nvPr>
            <p:ph type="title" hasCustomPrompt="1"/>
          </p:nvPr>
        </p:nvSpPr>
        <p:spPr>
          <a:xfrm>
            <a:off x="23760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title</a:t>
            </a:r>
          </a:p>
        </p:txBody>
      </p:sp>
      <p:sp>
        <p:nvSpPr>
          <p:cNvPr id="6" name="Text Placeholder 3"/>
          <p:cNvSpPr>
            <a:spLocks noGrp="1"/>
          </p:cNvSpPr>
          <p:nvPr>
            <p:ph type="body" sz="quarter" idx="11" hasCustomPrompt="1"/>
          </p:nvPr>
        </p:nvSpPr>
        <p:spPr>
          <a:xfrm>
            <a:off x="237061" y="1164512"/>
            <a:ext cx="7023713" cy="3172141"/>
          </a:xfrm>
          <a:prstGeom prst="rect">
            <a:avLst/>
          </a:prstGeom>
        </p:spPr>
        <p:txBody>
          <a:bodyPr vert="horz"/>
          <a:lstStyle>
            <a:lvl1pPr marL="0" indent="0">
              <a:spcBef>
                <a:spcPts val="0"/>
              </a:spcBef>
              <a:buNone/>
              <a:defRPr sz="2400" baseline="0">
                <a:solidFill>
                  <a:schemeClr val="tx1"/>
                </a:solidFill>
                <a:latin typeface="Arial" pitchFamily="34" charset="0"/>
                <a:cs typeface="Arial"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GB" noProof="0"/>
              <a:t>Click to add introduction text</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31114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ullet Content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a:lnSpc>
                <a:spcPct val="100000"/>
              </a:lnSpc>
              <a:defRPr sz="2400" b="1" baseline="0">
                <a:solidFill>
                  <a:srgbClr val="830051"/>
                </a:solidFill>
                <a:latin typeface="Arial" pitchFamily="34" charset="0"/>
                <a:cs typeface="Arial" pitchFamily="34" charset="0"/>
              </a:defRPr>
            </a:lvl1pPr>
          </a:lstStyle>
          <a:p>
            <a:r>
              <a:rPr lang="en-GB" noProof="0"/>
              <a:t>Click to add title</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Content Placeholder 2"/>
          <p:cNvSpPr>
            <a:spLocks noGrp="1"/>
          </p:cNvSpPr>
          <p:nvPr>
            <p:ph idx="16" hasCustomPrompt="1"/>
          </p:nvPr>
        </p:nvSpPr>
        <p:spPr>
          <a:xfrm>
            <a:off x="237600" y="1234440"/>
            <a:ext cx="705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0252480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RIA Tez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1" y="2876551"/>
            <a:ext cx="8834071" cy="2120400"/>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KD">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RIA">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7" name="Picture 6" descr="Eosinophil_NK_Cell_10K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Oncology">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page_04_AST109_TCell_Cancer_Cell_Lipid_Layer_10K_01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Tree>
    <p:extLst>
      <p:ext uri="{BB962C8B-B14F-4D97-AF65-F5344CB8AC3E}">
        <p14:creationId xmlns:p14="http://schemas.microsoft.com/office/powerpoint/2010/main" val="33500593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VMD">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CR_Science image_f1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2821" y="2876550"/>
            <a:ext cx="8850368" cy="2125664"/>
          </a:xfrm>
          <a:prstGeom prst="rect">
            <a:avLst/>
          </a:prstGeom>
        </p:spPr>
      </p:pic>
    </p:spTree>
    <p:extLst>
      <p:ext uri="{BB962C8B-B14F-4D97-AF65-F5344CB8AC3E}">
        <p14:creationId xmlns:p14="http://schemas.microsoft.com/office/powerpoint/2010/main" val="1977425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tDNA">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DNA_Inside_Blood_Vessel_10K_AD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Tree>
    <p:extLst>
      <p:ext uri="{BB962C8B-B14F-4D97-AF65-F5344CB8AC3E}">
        <p14:creationId xmlns:p14="http://schemas.microsoft.com/office/powerpoint/2010/main" val="38735027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Diabetes">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4" name="Picture 3" descr="Diabetes.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6050" y="2876550"/>
            <a:ext cx="8856000" cy="2127250"/>
          </a:xfrm>
          <a:prstGeom prst="rect">
            <a:avLst/>
          </a:prstGeom>
        </p:spPr>
      </p:pic>
    </p:spTree>
    <p:extLst>
      <p:ext uri="{BB962C8B-B14F-4D97-AF65-F5344CB8AC3E}">
        <p14:creationId xmlns:p14="http://schemas.microsoft.com/office/powerpoint/2010/main" val="21501673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RIA TLR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AA4108-BF7C-8B47-A181-1F6A7DDCC8F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44000" y="2893812"/>
            <a:ext cx="8856000" cy="2125663"/>
          </a:xfrm>
          <a:prstGeom prst="rect">
            <a:avLst/>
          </a:prstGeom>
        </p:spPr>
      </p:pic>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2034777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iscovery Science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CRISPR_technology_for_genome_editing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Tree>
    <p:extLst>
      <p:ext uri="{BB962C8B-B14F-4D97-AF65-F5344CB8AC3E}">
        <p14:creationId xmlns:p14="http://schemas.microsoft.com/office/powerpoint/2010/main" val="17705424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Discovery Sciences_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0" y="2877962"/>
            <a:ext cx="8853082" cy="2113994"/>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10486829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harma_Science">
    <p:spTree>
      <p:nvGrpSpPr>
        <p:cNvPr id="1" name=""/>
        <p:cNvGrpSpPr/>
        <p:nvPr/>
      </p:nvGrpSpPr>
      <p:grpSpPr>
        <a:xfrm>
          <a:off x="0" y="0"/>
          <a:ext cx="0" cy="0"/>
          <a:chOff x="0" y="0"/>
          <a:chExt cx="0" cy="0"/>
        </a:xfrm>
      </p:grpSpPr>
      <p:pic>
        <p:nvPicPr>
          <p:cNvPr id="6" name="Picture 5" descr="A picture containing cake, indoor&#10;&#10;Description automatically generated">
            <a:extLst>
              <a:ext uri="{FF2B5EF4-FFF2-40B4-BE49-F238E27FC236}">
                <a16:creationId xmlns:a16="http://schemas.microsoft.com/office/drawing/2014/main" id="{C8911739-E2AF-3840-809D-CECCF95205E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0" y="2877963"/>
            <a:ext cx="8853081" cy="2113994"/>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31179155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harma_Science_2">
    <p:spTree>
      <p:nvGrpSpPr>
        <p:cNvPr id="1" name=""/>
        <p:cNvGrpSpPr/>
        <p:nvPr/>
      </p:nvGrpSpPr>
      <p:grpSpPr>
        <a:xfrm>
          <a:off x="0" y="0"/>
          <a:ext cx="0" cy="0"/>
          <a:chOff x="0" y="0"/>
          <a:chExt cx="0" cy="0"/>
        </a:xfrm>
      </p:grpSpPr>
      <p:pic>
        <p:nvPicPr>
          <p:cNvPr id="7" name="Picture 6" descr="A picture containing cake, tree, indoor&#10;&#10;Description automatically generated">
            <a:extLst>
              <a:ext uri="{FF2B5EF4-FFF2-40B4-BE49-F238E27FC236}">
                <a16:creationId xmlns:a16="http://schemas.microsoft.com/office/drawing/2014/main" id="{A17D1182-E2FB-D045-B7C7-36522F049EB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681" y="2877964"/>
            <a:ext cx="8852400" cy="2113994"/>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5312137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Pharma_Science_3">
    <p:spTree>
      <p:nvGrpSpPr>
        <p:cNvPr id="1" name=""/>
        <p:cNvGrpSpPr/>
        <p:nvPr/>
      </p:nvGrpSpPr>
      <p:grpSpPr>
        <a:xfrm>
          <a:off x="0" y="0"/>
          <a:ext cx="0" cy="0"/>
          <a:chOff x="0" y="0"/>
          <a:chExt cx="0" cy="0"/>
        </a:xfrm>
      </p:grpSpPr>
      <p:pic>
        <p:nvPicPr>
          <p:cNvPr id="5" name="Picture 4" descr="A picture containing cake, tree, reef, indoor&#10;&#10;Description automatically generated">
            <a:extLst>
              <a:ext uri="{FF2B5EF4-FFF2-40B4-BE49-F238E27FC236}">
                <a16:creationId xmlns:a16="http://schemas.microsoft.com/office/drawing/2014/main" id="{D76CA433-D431-E044-8CA9-F947822F2520}"/>
              </a:ext>
            </a:extLst>
          </p:cNvPr>
          <p:cNvPicPr>
            <a:picLocks noChangeAspect="1"/>
          </p:cNvPicPr>
          <p:nvPr userDrawn="1"/>
        </p:nvPicPr>
        <p:blipFill rotWithShape="1">
          <a:blip r:embed="rId2"/>
          <a:srcRect t="28772" b="28772"/>
          <a:stretch/>
        </p:blipFill>
        <p:spPr>
          <a:xfrm>
            <a:off x="144000" y="2877964"/>
            <a:ext cx="8852400" cy="2113994"/>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12883119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Neuro">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Placeholder 13" descr="AZ1383_screen rotate.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144001" y="2875468"/>
            <a:ext cx="8855075" cy="2133000"/>
          </a:xfrm>
          <a:prstGeom prst="rect">
            <a:avLst/>
          </a:prstGeom>
        </p:spPr>
      </p:pic>
    </p:spTree>
    <p:extLst>
      <p:ext uri="{BB962C8B-B14F-4D97-AF65-F5344CB8AC3E}">
        <p14:creationId xmlns:p14="http://schemas.microsoft.com/office/powerpoint/2010/main" val="18571665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Infection">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0" y="2877962"/>
            <a:ext cx="8853082" cy="2128214"/>
          </a:xfrm>
          <a:prstGeom prst="rect">
            <a:avLst/>
          </a:prstGeom>
        </p:spPr>
      </p:pic>
    </p:spTree>
    <p:extLst>
      <p:ext uri="{BB962C8B-B14F-4D97-AF65-F5344CB8AC3E}">
        <p14:creationId xmlns:p14="http://schemas.microsoft.com/office/powerpoint/2010/main" val="36526798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Genomics">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2875" y="2889534"/>
            <a:ext cx="8856000" cy="2113995"/>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VRM_TA">
    <p:spTree>
      <p:nvGrpSpPr>
        <p:cNvPr id="1" name=""/>
        <p:cNvGrpSpPr/>
        <p:nvPr/>
      </p:nvGrpSpPr>
      <p:grpSpPr>
        <a:xfrm>
          <a:off x="0" y="0"/>
          <a:ext cx="0" cy="0"/>
          <a:chOff x="0" y="0"/>
          <a:chExt cx="0" cy="0"/>
        </a:xfrm>
      </p:grpSpPr>
      <p:pic>
        <p:nvPicPr>
          <p:cNvPr id="6" name="Picture Placeholder 17">
            <a:extLst>
              <a:ext uri="{FF2B5EF4-FFF2-40B4-BE49-F238E27FC236}">
                <a16:creationId xmlns:a16="http://schemas.microsoft.com/office/drawing/2014/main" id="{CA117B70-6B8D-4CE5-A512-9A88F050DE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000" y="2867773"/>
            <a:ext cx="8853082" cy="2123399"/>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Renal_Cardio">
    <p:spTree>
      <p:nvGrpSpPr>
        <p:cNvPr id="1" name=""/>
        <p:cNvGrpSpPr/>
        <p:nvPr/>
      </p:nvGrpSpPr>
      <p:grpSpPr>
        <a:xfrm>
          <a:off x="0" y="0"/>
          <a:ext cx="0" cy="0"/>
          <a:chOff x="0" y="0"/>
          <a:chExt cx="0" cy="0"/>
        </a:xfrm>
      </p:grpSpPr>
      <p:pic>
        <p:nvPicPr>
          <p:cNvPr id="5" name="Picture Placeholder 17">
            <a:extLst>
              <a:ext uri="{FF2B5EF4-FFF2-40B4-BE49-F238E27FC236}">
                <a16:creationId xmlns:a16="http://schemas.microsoft.com/office/drawing/2014/main" id="{CA117B70-6B8D-4CE5-A512-9A88F050DE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000" y="2888490"/>
            <a:ext cx="8853082" cy="2123399"/>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UK Scientist">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4" name="Picture Placeholder 23" descr="AZ1388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Tree>
    <p:extLst>
      <p:ext uri="{BB962C8B-B14F-4D97-AF65-F5344CB8AC3E}">
        <p14:creationId xmlns:p14="http://schemas.microsoft.com/office/powerpoint/2010/main" val="14343643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cientist Examining Placenta">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Placeholder 3" descr="AZ1428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Tree>
    <p:extLst>
      <p:ext uri="{BB962C8B-B14F-4D97-AF65-F5344CB8AC3E}">
        <p14:creationId xmlns:p14="http://schemas.microsoft.com/office/powerpoint/2010/main" val="32992402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ross-Section of Cells">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Placeholder 7" descr="AZ1466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Tree>
    <p:extLst>
      <p:ext uri="{BB962C8B-B14F-4D97-AF65-F5344CB8AC3E}">
        <p14:creationId xmlns:p14="http://schemas.microsoft.com/office/powerpoint/2010/main" val="182007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cientist in Lab 1">
    <p:spTree>
      <p:nvGrpSpPr>
        <p:cNvPr id="1" name=""/>
        <p:cNvGrpSpPr/>
        <p:nvPr/>
      </p:nvGrpSpPr>
      <p:grpSpPr>
        <a:xfrm>
          <a:off x="0" y="0"/>
          <a:ext cx="0" cy="0"/>
          <a:chOff x="0" y="0"/>
          <a:chExt cx="0" cy="0"/>
        </a:xfrm>
      </p:grpSpPr>
      <p:pic>
        <p:nvPicPr>
          <p:cNvPr id="5" name="Picture Placeholder 13" descr="AZ1486_screen.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21387859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cientist in Lab 2">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Deepal_P_Shot_2-024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8544" y="2876550"/>
            <a:ext cx="8856000" cy="2133600"/>
          </a:xfrm>
          <a:prstGeom prst="rect">
            <a:avLst/>
          </a:prstGeom>
        </p:spPr>
      </p:pic>
    </p:spTree>
    <p:extLst>
      <p:ext uri="{BB962C8B-B14F-4D97-AF65-F5344CB8AC3E}">
        <p14:creationId xmlns:p14="http://schemas.microsoft.com/office/powerpoint/2010/main" val="33317524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cientist in Lab 3">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Drew_M-057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1"/>
            <a:ext cx="8856662" cy="2133600"/>
          </a:xfrm>
          <a:prstGeom prst="rect">
            <a:avLst/>
          </a:prstGeom>
        </p:spPr>
      </p:pic>
    </p:spTree>
    <p:extLst>
      <p:ext uri="{BB962C8B-B14F-4D97-AF65-F5344CB8AC3E}">
        <p14:creationId xmlns:p14="http://schemas.microsoft.com/office/powerpoint/2010/main" val="25243103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Equipment 1">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Shot_1-060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49"/>
            <a:ext cx="8856000" cy="2133601"/>
          </a:xfrm>
          <a:prstGeom prst="rect">
            <a:avLst/>
          </a:prstGeom>
        </p:spPr>
      </p:pic>
    </p:spTree>
    <p:extLst>
      <p:ext uri="{BB962C8B-B14F-4D97-AF65-F5344CB8AC3E}">
        <p14:creationId xmlns:p14="http://schemas.microsoft.com/office/powerpoint/2010/main" val="5810169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Equipment 2">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Shot_3-037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0"/>
            <a:ext cx="8856662" cy="2133600"/>
          </a:xfrm>
          <a:prstGeom prst="rect">
            <a:avLst/>
          </a:prstGeom>
        </p:spPr>
      </p:pic>
    </p:spTree>
    <p:extLst>
      <p:ext uri="{BB962C8B-B14F-4D97-AF65-F5344CB8AC3E}">
        <p14:creationId xmlns:p14="http://schemas.microsoft.com/office/powerpoint/2010/main" val="28227254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Patient 1">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2" name="Picture 1" descr="Meryl_G-154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3538" y="2876551"/>
            <a:ext cx="8856000" cy="2133600"/>
          </a:xfrm>
          <a:prstGeom prst="rect">
            <a:avLst/>
          </a:prstGeom>
        </p:spPr>
      </p:pic>
    </p:spTree>
    <p:extLst>
      <p:ext uri="{BB962C8B-B14F-4D97-AF65-F5344CB8AC3E}">
        <p14:creationId xmlns:p14="http://schemas.microsoft.com/office/powerpoint/2010/main" val="21452153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Patient 2">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5" name="Picture 4" descr="Liam_S-137_Ret_EDI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7638" y="2876549"/>
            <a:ext cx="8856000" cy="2133601"/>
          </a:xfrm>
          <a:prstGeom prst="rect">
            <a:avLst/>
          </a:prstGeom>
        </p:spPr>
      </p:pic>
    </p:spTree>
    <p:extLst>
      <p:ext uri="{BB962C8B-B14F-4D97-AF65-F5344CB8AC3E}">
        <p14:creationId xmlns:p14="http://schemas.microsoft.com/office/powerpoint/2010/main" val="31568106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Patient 3">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a:t>Click to add divider title</a:t>
            </a:r>
          </a:p>
        </p:txBody>
      </p:sp>
      <p:pic>
        <p:nvPicPr>
          <p:cNvPr id="6" name="Picture 5" descr="Jasmine_A-141_Ret_EDI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7638" y="2876549"/>
            <a:ext cx="8864600" cy="2133601"/>
          </a:xfrm>
          <a:prstGeom prst="rect">
            <a:avLst/>
          </a:prstGeom>
        </p:spPr>
      </p:pic>
    </p:spTree>
    <p:extLst>
      <p:ext uri="{BB962C8B-B14F-4D97-AF65-F5344CB8AC3E}">
        <p14:creationId xmlns:p14="http://schemas.microsoft.com/office/powerpoint/2010/main" val="29380167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Slide Mulberry">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42348151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Slide Navy">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10872682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ivider Slide Light Blue">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35394026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ivider Slide Purple">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13080467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Divider Slide Graphite">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a:t>Click to add divider title</a:t>
            </a:r>
          </a:p>
        </p:txBody>
      </p:sp>
    </p:spTree>
    <p:extLst>
      <p:ext uri="{BB962C8B-B14F-4D97-AF65-F5344CB8AC3E}">
        <p14:creationId xmlns:p14="http://schemas.microsoft.com/office/powerpoint/2010/main" val="22011376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5" name="Title 8"/>
          <p:cNvSpPr>
            <a:spLocks noGrp="1"/>
          </p:cNvSpPr>
          <p:nvPr>
            <p:ph type="title" hasCustomPrompt="1"/>
          </p:nvPr>
        </p:nvSpPr>
        <p:spPr>
          <a:xfrm>
            <a:off x="23760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title</a:t>
            </a:r>
          </a:p>
        </p:txBody>
      </p:sp>
      <p:sp>
        <p:nvSpPr>
          <p:cNvPr id="6" name="Text Placeholder 3"/>
          <p:cNvSpPr>
            <a:spLocks noGrp="1"/>
          </p:cNvSpPr>
          <p:nvPr>
            <p:ph type="body" sz="quarter" idx="11" hasCustomPrompt="1"/>
          </p:nvPr>
        </p:nvSpPr>
        <p:spPr>
          <a:xfrm>
            <a:off x="237061" y="1164512"/>
            <a:ext cx="7023713" cy="3172141"/>
          </a:xfrm>
          <a:prstGeom prst="rect">
            <a:avLst/>
          </a:prstGeom>
        </p:spPr>
        <p:txBody>
          <a:bodyPr vert="horz"/>
          <a:lstStyle>
            <a:lvl1pPr marL="0" indent="0">
              <a:spcBef>
                <a:spcPts val="0"/>
              </a:spcBef>
              <a:buNone/>
              <a:defRPr sz="2400" baseline="0">
                <a:solidFill>
                  <a:schemeClr val="tx1"/>
                </a:solidFill>
                <a:latin typeface="Arial" pitchFamily="34" charset="0"/>
                <a:cs typeface="Arial"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GB" noProof="0"/>
              <a:t>Click to add introduction text</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21085139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Nav Contents 1">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1 title</a:t>
            </a:r>
          </a:p>
        </p:txBody>
      </p:sp>
      <p:sp>
        <p:nvSpPr>
          <p:cNvPr id="61" name="Table Placeholder 29"/>
          <p:cNvSpPr>
            <a:spLocks noGrp="1"/>
          </p:cNvSpPr>
          <p:nvPr>
            <p:ph type="tbl" sz="quarter" idx="15"/>
          </p:nvPr>
        </p:nvSpPr>
        <p:spPr>
          <a:xfrm>
            <a:off x="986400"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62"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830051"/>
              </a:solidFill>
              <a:effectLst/>
              <a:uLnTx/>
              <a:uFillTx/>
              <a:latin typeface="Arial" pitchFamily="34" charset="0"/>
              <a:cs typeface="Arial" pitchFamily="34" charset="0"/>
            </a:endParaRPr>
          </a:p>
        </p:txBody>
      </p:sp>
      <p:sp>
        <p:nvSpPr>
          <p:cNvPr id="63" name="Text Placeholder 49"/>
          <p:cNvSpPr>
            <a:spLocks noGrp="1"/>
          </p:cNvSpPr>
          <p:nvPr>
            <p:ph type="body" sz="quarter" idx="26" hasCustomPrompt="1"/>
          </p:nvPr>
        </p:nvSpPr>
        <p:spPr>
          <a:xfrm>
            <a:off x="330200" y="1298700"/>
            <a:ext cx="540000" cy="405000"/>
          </a:xfrm>
          <a:prstGeom prst="rect">
            <a:avLst/>
          </a:prstGeom>
          <a:solidFill>
            <a:srgbClr val="D8DCDE"/>
          </a:solidFill>
          <a:ln w="19050" cmpd="sng">
            <a:noFill/>
          </a:ln>
        </p:spPr>
        <p:txBody>
          <a:bodyPr vert="horz" anchor="ctr"/>
          <a:lstStyle>
            <a:lvl1pPr marL="0" indent="0" algn="ctr">
              <a:lnSpc>
                <a:spcPct val="90000"/>
              </a:lnSpc>
              <a:spcBef>
                <a:spcPts val="600"/>
              </a:spcBef>
              <a:buNone/>
              <a:defRPr sz="1800" b="1">
                <a:solidFill>
                  <a:schemeClr val="tx2"/>
                </a:solidFill>
                <a:latin typeface="Arial" pitchFamily="34" charset="0"/>
                <a:cs typeface="Arial" pitchFamily="34" charset="0"/>
              </a:defRPr>
            </a:lvl1pPr>
          </a:lstStyle>
          <a:p>
            <a:pPr marL="0" marR="0" lvl="0" indent="0" algn="ctr" defTabSz="914400" eaLnBrk="1" fontAlgn="auto" latinLnBrk="0" hangingPunct="1">
              <a:lnSpc>
                <a:spcPct val="90000"/>
              </a:lnSpc>
              <a:spcBef>
                <a:spcPts val="600"/>
              </a:spcBef>
              <a:spcAft>
                <a:spcPts val="0"/>
              </a:spcAft>
              <a:buClrTx/>
              <a:buSzTx/>
              <a:buFontTx/>
              <a:buNone/>
              <a:tabLst/>
              <a:defRPr/>
            </a:pPr>
            <a:r>
              <a:rPr kumimoji="0" lang="en-GB" sz="1800" b="1" i="0" u="none" strike="noStrike" kern="0" cap="none" spc="0" normalizeH="0" baseline="0" noProof="0">
                <a:ln>
                  <a:noFill/>
                </a:ln>
                <a:solidFill>
                  <a:srgbClr val="830051"/>
                </a:solidFill>
                <a:effectLst/>
                <a:uLnTx/>
                <a:uFillTx/>
                <a:latin typeface="Arial" pitchFamily="34" charset="0"/>
                <a:cs typeface="Arial" pitchFamily="34" charset="0"/>
              </a:rPr>
              <a:t>1</a:t>
            </a:r>
          </a:p>
        </p:txBody>
      </p:sp>
      <p:sp>
        <p:nvSpPr>
          <p:cNvPr id="64"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65"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66" name="Text Placeholder 49"/>
          <p:cNvSpPr>
            <a:spLocks noGrp="1"/>
          </p:cNvSpPr>
          <p:nvPr>
            <p:ph type="body" sz="quarter" idx="29" hasCustomPrompt="1"/>
          </p:nvPr>
        </p:nvSpPr>
        <p:spPr>
          <a:xfrm>
            <a:off x="330200" y="1802967"/>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2</a:t>
            </a:r>
          </a:p>
        </p:txBody>
      </p:sp>
      <p:sp>
        <p:nvSpPr>
          <p:cNvPr id="67"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68"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69"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3</a:t>
            </a:r>
          </a:p>
        </p:txBody>
      </p:sp>
      <p:sp>
        <p:nvSpPr>
          <p:cNvPr id="70"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71"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72" name="Text Placeholder 49"/>
          <p:cNvSpPr>
            <a:spLocks noGrp="1"/>
          </p:cNvSpPr>
          <p:nvPr>
            <p:ph type="body" sz="quarter" idx="35" hasCustomPrompt="1"/>
          </p:nvPr>
        </p:nvSpPr>
        <p:spPr>
          <a:xfrm>
            <a:off x="330200" y="2822732"/>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4</a:t>
            </a:r>
          </a:p>
        </p:txBody>
      </p:sp>
      <p:sp>
        <p:nvSpPr>
          <p:cNvPr id="73"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74"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75" name="Text Placeholder 49"/>
          <p:cNvSpPr>
            <a:spLocks noGrp="1"/>
          </p:cNvSpPr>
          <p:nvPr>
            <p:ph type="body" sz="quarter" idx="38" hasCustomPrompt="1"/>
          </p:nvPr>
        </p:nvSpPr>
        <p:spPr>
          <a:xfrm>
            <a:off x="330200" y="3331009"/>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5</a:t>
            </a:r>
          </a:p>
        </p:txBody>
      </p:sp>
      <p:sp>
        <p:nvSpPr>
          <p:cNvPr id="76"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77"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78" name="Text Placeholder 49"/>
          <p:cNvSpPr>
            <a:spLocks noGrp="1"/>
          </p:cNvSpPr>
          <p:nvPr>
            <p:ph type="body" sz="quarter" idx="41" hasCustomPrompt="1"/>
          </p:nvPr>
        </p:nvSpPr>
        <p:spPr>
          <a:xfrm>
            <a:off x="330200" y="3847226"/>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6</a:t>
            </a:r>
          </a:p>
        </p:txBody>
      </p:sp>
      <p:sp>
        <p:nvSpPr>
          <p:cNvPr id="23"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4398423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Nav Contents 2">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2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2132338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Nav Contents 3">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3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830051"/>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5390519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Nav Contents 4">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4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830051"/>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3078618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Nav Contents 5">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5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830051"/>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5357508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Nav Contents 6">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a:t>Click to add navigation 6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31759794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5" name="Rectangle 4"/>
          <p:cNvSpPr>
            <a:spLocks noGrp="1" noChangeArrowheads="1"/>
          </p:cNvSpPr>
          <p:nvPr userDrawn="1"/>
        </p:nvSpPr>
        <p:spPr bwMode="auto">
          <a:xfrm>
            <a:off x="528758" y="3431381"/>
            <a:ext cx="2689225" cy="285750"/>
          </a:xfrm>
          <a:prstGeom prst="rect">
            <a:avLst/>
          </a:prstGeom>
          <a:noFill/>
          <a:ln w="9525">
            <a:noFill/>
            <a:miter lim="800000"/>
            <a:headEnd/>
            <a:tailEnd/>
          </a:ln>
          <a:effectLst/>
        </p:spPr>
        <p:txBody>
          <a:bodyPr anchor="b"/>
          <a:lstStyle/>
          <a:p>
            <a:r>
              <a:rPr lang="en-GB" sz="1400" b="1">
                <a:solidFill>
                  <a:schemeClr val="tx1"/>
                </a:solidFill>
                <a:latin typeface="Arial" pitchFamily="34" charset="0"/>
                <a:cs typeface="Arial" pitchFamily="34" charset="0"/>
              </a:rPr>
              <a:t>Confidentiality Notice </a:t>
            </a:r>
            <a:endParaRPr lang="en-GB" sz="2400">
              <a:solidFill>
                <a:schemeClr val="tx1"/>
              </a:solidFill>
              <a:latin typeface="Arial" pitchFamily="34" charset="0"/>
              <a:cs typeface="Arial" pitchFamily="34" charset="0"/>
            </a:endParaRPr>
          </a:p>
        </p:txBody>
      </p:sp>
      <p:sp>
        <p:nvSpPr>
          <p:cNvPr id="7" name="Rectangle 6"/>
          <p:cNvSpPr>
            <a:spLocks noGrp="1" noChangeArrowheads="1"/>
          </p:cNvSpPr>
          <p:nvPr userDrawn="1"/>
        </p:nvSpPr>
        <p:spPr bwMode="auto">
          <a:xfrm>
            <a:off x="541457" y="3717131"/>
            <a:ext cx="7440493" cy="648000"/>
          </a:xfrm>
          <a:prstGeom prst="rect">
            <a:avLst/>
          </a:prstGeom>
          <a:noFill/>
          <a:ln w="9525">
            <a:noFill/>
            <a:miter lim="800000"/>
            <a:headEnd/>
            <a:tailEnd/>
          </a:ln>
          <a:effectLst/>
        </p:spPr>
        <p:txBody>
          <a:bodyPr/>
          <a:lstStyle/>
          <a:p>
            <a:r>
              <a:rPr lang="en-GB" sz="900" noProof="0">
                <a:solidFill>
                  <a:schemeClr val="tx1"/>
                </a:solidFill>
                <a:latin typeface="+mn-lt"/>
                <a:cs typeface="Arial"/>
              </a:rPr>
              <a:t>This file is private and may contain confidential and proprietary information. If you have received this file in error, please notify us and remove </a:t>
            </a:r>
            <a:br>
              <a:rPr lang="en-GB" sz="900" noProof="0">
                <a:solidFill>
                  <a:schemeClr val="tx1"/>
                </a:solidFill>
                <a:latin typeface="+mn-lt"/>
                <a:cs typeface="Arial"/>
              </a:rPr>
            </a:br>
            <a:r>
              <a:rPr lang="en-GB" sz="900" noProof="0">
                <a:solidFill>
                  <a:schemeClr val="tx1"/>
                </a:solidFill>
                <a:latin typeface="+mn-lt"/>
                <a:cs typeface="Arial"/>
              </a:rPr>
              <a:t>it from your system and note that you must not copy, distribute or take any action in reliance on it. Any unauthorized use or disclosure of the contents of this file is not permitted and may be unlawful. AstraZeneca PLC, </a:t>
            </a:r>
            <a:r>
              <a:rPr lang="en-US" sz="900" kern="1200">
                <a:solidFill>
                  <a:schemeClr val="tx1"/>
                </a:solidFill>
                <a:latin typeface="+mn-lt"/>
                <a:ea typeface="+mn-ea"/>
                <a:cs typeface="Arial"/>
              </a:rPr>
              <a:t>1 Francis Crick Avenue</a:t>
            </a:r>
            <a:r>
              <a:rPr lang="en-US" sz="900" kern="1200" baseline="0">
                <a:solidFill>
                  <a:schemeClr val="tx1"/>
                </a:solidFill>
                <a:latin typeface="+mn-lt"/>
                <a:ea typeface="+mn-ea"/>
                <a:cs typeface="Arial"/>
              </a:rPr>
              <a:t>, </a:t>
            </a:r>
            <a:r>
              <a:rPr lang="en-US" sz="900" kern="1200">
                <a:solidFill>
                  <a:schemeClr val="tx1"/>
                </a:solidFill>
                <a:latin typeface="+mn-lt"/>
                <a:ea typeface="+mn-ea"/>
                <a:cs typeface="Arial"/>
              </a:rPr>
              <a:t>Cambridge Biomedical Campus, Cambridge, CB2 0AA</a:t>
            </a:r>
            <a:r>
              <a:rPr lang="en-GB" sz="900" noProof="0">
                <a:solidFill>
                  <a:schemeClr val="tx1"/>
                </a:solidFill>
                <a:latin typeface="+mn-lt"/>
                <a:cs typeface="Arial"/>
              </a:rPr>
              <a:t>, UK, T: +44(0)203 749 5000, www.astrazeneca.com</a:t>
            </a:r>
          </a:p>
        </p:txBody>
      </p:sp>
    </p:spTree>
    <p:extLst>
      <p:ext uri="{BB962C8B-B14F-4D97-AF65-F5344CB8AC3E}">
        <p14:creationId xmlns:p14="http://schemas.microsoft.com/office/powerpoint/2010/main" val="25651784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ullet Content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a:lnSpc>
                <a:spcPct val="100000"/>
              </a:lnSpc>
              <a:defRPr sz="2400" b="1" baseline="0">
                <a:solidFill>
                  <a:srgbClr val="830051"/>
                </a:solidFill>
                <a:latin typeface="Arial" pitchFamily="34" charset="0"/>
                <a:cs typeface="Arial" pitchFamily="34" charset="0"/>
              </a:defRPr>
            </a:lvl1pPr>
          </a:lstStyle>
          <a:p>
            <a:r>
              <a:rPr lang="en-GB" noProof="0"/>
              <a:t>Click to add title</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Content Placeholder 2"/>
          <p:cNvSpPr>
            <a:spLocks noGrp="1"/>
          </p:cNvSpPr>
          <p:nvPr>
            <p:ph idx="16" hasCustomPrompt="1"/>
          </p:nvPr>
        </p:nvSpPr>
        <p:spPr>
          <a:xfrm>
            <a:off x="237600" y="1234440"/>
            <a:ext cx="705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0833829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ullet Content 1 with Subtitle">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6" name="Subtitle 2"/>
          <p:cNvSpPr>
            <a:spLocks noGrp="1"/>
          </p:cNvSpPr>
          <p:nvPr>
            <p:ph type="subTitle" idx="10" hasCustomPrompt="1"/>
          </p:nvPr>
        </p:nvSpPr>
        <p:spPr>
          <a:xfrm>
            <a:off x="237061" y="526851"/>
            <a:ext cx="8765651" cy="324000"/>
          </a:xfrm>
          <a:prstGeom prst="rect">
            <a:avLst/>
          </a:prstGeom>
        </p:spPr>
        <p:txBody>
          <a:bodyPr/>
          <a:lstStyle>
            <a:lvl1pPr marL="0" indent="0" algn="l">
              <a:lnSpc>
                <a:spcPct val="100000"/>
              </a:lnSpc>
              <a:spcBef>
                <a:spcPts val="0"/>
              </a:spcBef>
              <a:buNone/>
              <a:defRPr sz="2400">
                <a:solidFill>
                  <a:schemeClr val="tx2"/>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noProof="0"/>
              <a:t>Click to add subtitle</a:t>
            </a:r>
          </a:p>
        </p:txBody>
      </p:sp>
      <p:sp>
        <p:nvSpPr>
          <p:cNvPr id="9"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Content Placeholder 2"/>
          <p:cNvSpPr>
            <a:spLocks noGrp="1"/>
          </p:cNvSpPr>
          <p:nvPr>
            <p:ph idx="16" hasCustomPrompt="1"/>
          </p:nvPr>
        </p:nvSpPr>
        <p:spPr>
          <a:xfrm>
            <a:off x="237600" y="1234440"/>
            <a:ext cx="705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9816710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ody Only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6" name="Text Placeholder 3"/>
          <p:cNvSpPr>
            <a:spLocks noGrp="1"/>
          </p:cNvSpPr>
          <p:nvPr>
            <p:ph type="body" sz="quarter" idx="11"/>
          </p:nvPr>
        </p:nvSpPr>
        <p:spPr>
          <a:xfrm>
            <a:off x="237600" y="1237097"/>
            <a:ext cx="705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4022274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ody and Content 1">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36537" y="1237098"/>
            <a:ext cx="7056000" cy="1620000"/>
          </a:xfrm>
          <a:prstGeom prst="rect">
            <a:avLst/>
          </a:prstGeom>
        </p:spPr>
        <p:txBody>
          <a:bodyPr vert="horz"/>
          <a:lstStyle>
            <a:lvl1pPr marL="0" marR="0" indent="0" algn="l" defTabSz="685800" rtl="0" eaLnBrk="1" fontAlgn="base" latinLnBrk="0" hangingPunct="1">
              <a:lnSpc>
                <a:spcPct val="100000"/>
              </a:lnSpc>
              <a:spcBef>
                <a:spcPct val="0"/>
              </a:spcBef>
              <a:spcAft>
                <a:spcPct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a:t>Click to edit Master text styles</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8" name="Content Placeholder 2"/>
          <p:cNvSpPr>
            <a:spLocks noGrp="1"/>
          </p:cNvSpPr>
          <p:nvPr>
            <p:ph idx="15" hasCustomPrompt="1"/>
          </p:nvPr>
        </p:nvSpPr>
        <p:spPr>
          <a:xfrm>
            <a:off x="237600" y="2905963"/>
            <a:ext cx="7056000" cy="1444752"/>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5991623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ody 1 with Content 2">
    <p:spTree>
      <p:nvGrpSpPr>
        <p:cNvPr id="1" name=""/>
        <p:cNvGrpSpPr/>
        <p:nvPr/>
      </p:nvGrpSpPr>
      <p:grpSpPr>
        <a:xfrm>
          <a:off x="0" y="0"/>
          <a:ext cx="0" cy="0"/>
          <a:chOff x="0" y="0"/>
          <a:chExt cx="0" cy="0"/>
        </a:xfrm>
      </p:grpSpPr>
      <p:sp>
        <p:nvSpPr>
          <p:cNvPr id="9" name="Content Placeholder 2"/>
          <p:cNvSpPr>
            <a:spLocks noGrp="1"/>
          </p:cNvSpPr>
          <p:nvPr>
            <p:ph idx="14"/>
          </p:nvPr>
        </p:nvSpPr>
        <p:spPr>
          <a:xfrm>
            <a:off x="237600" y="1237099"/>
            <a:ext cx="7056000" cy="1620000"/>
          </a:xfrm>
          <a:prstGeom prst="rect">
            <a:avLst/>
          </a:prstGeom>
        </p:spPr>
        <p:txBody>
          <a:bodyPr/>
          <a:lstStyle>
            <a:lvl1pPr marL="0" indent="0">
              <a:lnSpc>
                <a:spcPct val="100000"/>
              </a:lnSpc>
              <a:spcBef>
                <a:spcPts val="0"/>
              </a:spcBef>
              <a:buClr>
                <a:srgbClr val="830051"/>
              </a:buClr>
              <a:buFont typeface="Arial" pitchFamily="34" charset="0"/>
              <a:buNone/>
              <a:defRPr sz="1800">
                <a:solidFill>
                  <a:schemeClr val="tx1"/>
                </a:solidFill>
                <a:latin typeface="Arial" pitchFamily="34" charset="0"/>
                <a:cs typeface="Arial" pitchFamily="34" charset="0"/>
              </a:defRPr>
            </a:lvl1pPr>
            <a:lvl2pPr marL="405000" indent="-135000">
              <a:lnSpc>
                <a:spcPct val="100000"/>
              </a:lnSpc>
              <a:spcBef>
                <a:spcPts val="0"/>
              </a:spcBef>
              <a:buNone/>
              <a:defRPr sz="135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12" name="Content Placeholder 2"/>
          <p:cNvSpPr>
            <a:spLocks noGrp="1"/>
          </p:cNvSpPr>
          <p:nvPr>
            <p:ph idx="13" hasCustomPrompt="1"/>
          </p:nvPr>
        </p:nvSpPr>
        <p:spPr>
          <a:xfrm>
            <a:off x="237062" y="2905963"/>
            <a:ext cx="4086000" cy="1444752"/>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3" name="Content Placeholder 2"/>
          <p:cNvSpPr>
            <a:spLocks noGrp="1"/>
          </p:cNvSpPr>
          <p:nvPr>
            <p:ph idx="17" hasCustomPrompt="1"/>
          </p:nvPr>
        </p:nvSpPr>
        <p:spPr>
          <a:xfrm>
            <a:off x="4680000" y="2905963"/>
            <a:ext cx="4086000" cy="1444752"/>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2227695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ody 1 with Content 3">
    <p:spTree>
      <p:nvGrpSpPr>
        <p:cNvPr id="1" name=""/>
        <p:cNvGrpSpPr/>
        <p:nvPr/>
      </p:nvGrpSpPr>
      <p:grpSpPr>
        <a:xfrm>
          <a:off x="0" y="0"/>
          <a:ext cx="0" cy="0"/>
          <a:chOff x="0" y="0"/>
          <a:chExt cx="0" cy="0"/>
        </a:xfrm>
      </p:grpSpPr>
      <p:sp>
        <p:nvSpPr>
          <p:cNvPr id="9" name="Content Placeholder 2"/>
          <p:cNvSpPr>
            <a:spLocks noGrp="1"/>
          </p:cNvSpPr>
          <p:nvPr>
            <p:ph idx="14"/>
          </p:nvPr>
        </p:nvSpPr>
        <p:spPr>
          <a:xfrm>
            <a:off x="237600" y="1237099"/>
            <a:ext cx="7056000" cy="1620000"/>
          </a:xfrm>
          <a:prstGeom prst="rect">
            <a:avLst/>
          </a:prstGeom>
        </p:spPr>
        <p:txBody>
          <a:bodyPr/>
          <a:lstStyle>
            <a:lvl1pPr marL="0" indent="0">
              <a:lnSpc>
                <a:spcPct val="100000"/>
              </a:lnSpc>
              <a:spcBef>
                <a:spcPts val="0"/>
              </a:spcBef>
              <a:buClr>
                <a:srgbClr val="830051"/>
              </a:buClr>
              <a:buFont typeface="Arial" pitchFamily="34" charset="0"/>
              <a:buNone/>
              <a:defRPr sz="1800">
                <a:solidFill>
                  <a:schemeClr val="tx1"/>
                </a:solidFill>
                <a:latin typeface="Arial" pitchFamily="34" charset="0"/>
                <a:cs typeface="Arial" pitchFamily="34" charset="0"/>
              </a:defRPr>
            </a:lvl1pPr>
            <a:lvl2pPr marL="405000" indent="-135000">
              <a:lnSpc>
                <a:spcPct val="100000"/>
              </a:lnSpc>
              <a:spcBef>
                <a:spcPts val="0"/>
              </a:spcBef>
              <a:buNone/>
              <a:defRPr sz="135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0"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11" name="Content Placeholder 2"/>
          <p:cNvSpPr>
            <a:spLocks noGrp="1"/>
          </p:cNvSpPr>
          <p:nvPr>
            <p:ph idx="18" hasCustomPrompt="1"/>
          </p:nvPr>
        </p:nvSpPr>
        <p:spPr>
          <a:xfrm>
            <a:off x="237600" y="2903515"/>
            <a:ext cx="2664000" cy="1444752"/>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5" name="Content Placeholder 2"/>
          <p:cNvSpPr>
            <a:spLocks noGrp="1"/>
          </p:cNvSpPr>
          <p:nvPr>
            <p:ph idx="16" hasCustomPrompt="1"/>
          </p:nvPr>
        </p:nvSpPr>
        <p:spPr>
          <a:xfrm>
            <a:off x="3250223" y="2908267"/>
            <a:ext cx="2664000" cy="1440000"/>
          </a:xfrm>
          <a:prstGeom prst="rect">
            <a:avLst/>
          </a:prstGeom>
        </p:spPr>
        <p:txBody>
          <a:bodyPr/>
          <a:lstStyle>
            <a:lvl1pPr marL="135000" indent="-135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405000" indent="-135000">
              <a:lnSpc>
                <a:spcPct val="100000"/>
              </a:lnSpc>
              <a:spcBef>
                <a:spcPts val="0"/>
              </a:spcBef>
              <a:defRPr sz="14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p:txBody>
      </p:sp>
      <p:sp>
        <p:nvSpPr>
          <p:cNvPr id="16" name="Content Placeholder 2"/>
          <p:cNvSpPr>
            <a:spLocks noGrp="1"/>
          </p:cNvSpPr>
          <p:nvPr>
            <p:ph idx="17" hasCustomPrompt="1"/>
          </p:nvPr>
        </p:nvSpPr>
        <p:spPr>
          <a:xfrm>
            <a:off x="6274223" y="2908267"/>
            <a:ext cx="2664000" cy="1440000"/>
          </a:xfrm>
          <a:prstGeom prst="rect">
            <a:avLst/>
          </a:prstGeom>
        </p:spPr>
        <p:txBody>
          <a:bodyPr/>
          <a:lstStyle>
            <a:lvl1pPr marL="135000" indent="-135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405000" indent="-135000">
              <a:lnSpc>
                <a:spcPct val="100000"/>
              </a:lnSpc>
              <a:spcBef>
                <a:spcPts val="0"/>
              </a:spcBef>
              <a:defRPr sz="14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p:txBody>
      </p:sp>
    </p:spTree>
    <p:extLst>
      <p:ext uri="{BB962C8B-B14F-4D97-AF65-F5344CB8AC3E}">
        <p14:creationId xmlns:p14="http://schemas.microsoft.com/office/powerpoint/2010/main" val="35451936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ody Only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237098"/>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4" name="Text Placeholder 3"/>
          <p:cNvSpPr>
            <a:spLocks noGrp="1"/>
          </p:cNvSpPr>
          <p:nvPr>
            <p:ph type="body" sz="quarter" idx="12"/>
          </p:nvPr>
        </p:nvSpPr>
        <p:spPr>
          <a:xfrm>
            <a:off x="4680000" y="1237098"/>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9"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16278668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ody and Content Right 1">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237099"/>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9"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0"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6" name="Content Placeholder 2"/>
          <p:cNvSpPr>
            <a:spLocks noGrp="1"/>
          </p:cNvSpPr>
          <p:nvPr>
            <p:ph idx="15" hasCustomPrompt="1"/>
          </p:nvPr>
        </p:nvSpPr>
        <p:spPr>
          <a:xfrm>
            <a:off x="4680000" y="1234440"/>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20058625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ody and Content Right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237099"/>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0"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1"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8" name="Content Placeholder 2"/>
          <p:cNvSpPr>
            <a:spLocks noGrp="1"/>
          </p:cNvSpPr>
          <p:nvPr>
            <p:ph idx="17" hasCustomPrompt="1"/>
          </p:nvPr>
        </p:nvSpPr>
        <p:spPr>
          <a:xfrm>
            <a:off x="4678499" y="2725591"/>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9" name="Content Placeholder 2"/>
          <p:cNvSpPr>
            <a:spLocks noGrp="1"/>
          </p:cNvSpPr>
          <p:nvPr>
            <p:ph idx="16" hasCustomPrompt="1"/>
          </p:nvPr>
        </p:nvSpPr>
        <p:spPr>
          <a:xfrm>
            <a:off x="4680000" y="1234440"/>
            <a:ext cx="4086000" cy="1371600"/>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6241074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8"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6" name="Content Placeholder 2"/>
          <p:cNvSpPr>
            <a:spLocks noGrp="1"/>
          </p:cNvSpPr>
          <p:nvPr>
            <p:ph idx="16" hasCustomPrompt="1"/>
          </p:nvPr>
        </p:nvSpPr>
        <p:spPr>
          <a:xfrm>
            <a:off x="237061" y="1234440"/>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1" name="Content Placeholder 2"/>
          <p:cNvSpPr>
            <a:spLocks noGrp="1"/>
          </p:cNvSpPr>
          <p:nvPr>
            <p:ph idx="17" hasCustomPrompt="1"/>
          </p:nvPr>
        </p:nvSpPr>
        <p:spPr>
          <a:xfrm>
            <a:off x="4680000" y="1234440"/>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8646515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riple Headings with Triple Content">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329335"/>
            <a:ext cx="2664000" cy="702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8" name="Text Placeholder 3"/>
          <p:cNvSpPr>
            <a:spLocks noGrp="1"/>
          </p:cNvSpPr>
          <p:nvPr>
            <p:ph type="body" sz="quarter" idx="12"/>
          </p:nvPr>
        </p:nvSpPr>
        <p:spPr>
          <a:xfrm>
            <a:off x="6264000" y="1337391"/>
            <a:ext cx="2664000" cy="702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3" name="Text Placeholder 3"/>
          <p:cNvSpPr>
            <a:spLocks noGrp="1"/>
          </p:cNvSpPr>
          <p:nvPr>
            <p:ph type="body" sz="quarter" idx="13"/>
          </p:nvPr>
        </p:nvSpPr>
        <p:spPr>
          <a:xfrm>
            <a:off x="3240000" y="1329335"/>
            <a:ext cx="2664000" cy="702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5"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4"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
        <p:nvSpPr>
          <p:cNvPr id="11" name="Content Placeholder 2"/>
          <p:cNvSpPr>
            <a:spLocks noGrp="1"/>
          </p:cNvSpPr>
          <p:nvPr>
            <p:ph idx="17" hasCustomPrompt="1"/>
          </p:nvPr>
        </p:nvSpPr>
        <p:spPr>
          <a:xfrm>
            <a:off x="237600" y="2072820"/>
            <a:ext cx="2664000" cy="2015968"/>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6" name="Content Placeholder 2"/>
          <p:cNvSpPr>
            <a:spLocks noGrp="1"/>
          </p:cNvSpPr>
          <p:nvPr>
            <p:ph idx="18" hasCustomPrompt="1"/>
          </p:nvPr>
        </p:nvSpPr>
        <p:spPr>
          <a:xfrm>
            <a:off x="3250223" y="2072820"/>
            <a:ext cx="2664000" cy="2015968"/>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7" name="Content Placeholder 2"/>
          <p:cNvSpPr>
            <a:spLocks noGrp="1"/>
          </p:cNvSpPr>
          <p:nvPr>
            <p:ph idx="19" hasCustomPrompt="1"/>
          </p:nvPr>
        </p:nvSpPr>
        <p:spPr>
          <a:xfrm>
            <a:off x="6274223" y="2072820"/>
            <a:ext cx="2664000" cy="2015968"/>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22378332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ody and Picture Right 1">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7600" y="1237099"/>
            <a:ext cx="4086000" cy="702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9" name="Picture Placeholder 16"/>
          <p:cNvSpPr>
            <a:spLocks noGrp="1"/>
          </p:cNvSpPr>
          <p:nvPr>
            <p:ph type="pic" sz="quarter" idx="14"/>
          </p:nvPr>
        </p:nvSpPr>
        <p:spPr>
          <a:xfrm>
            <a:off x="4680000" y="1252800"/>
            <a:ext cx="4086000" cy="2835988"/>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262530219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ody and Picture Right 2">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7600" y="1237099"/>
            <a:ext cx="4086000" cy="702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9" name="Picture Placeholder 16"/>
          <p:cNvSpPr>
            <a:spLocks noGrp="1"/>
          </p:cNvSpPr>
          <p:nvPr>
            <p:ph type="pic" sz="quarter" idx="14"/>
          </p:nvPr>
        </p:nvSpPr>
        <p:spPr>
          <a:xfrm>
            <a:off x="4680000" y="1261267"/>
            <a:ext cx="4086000" cy="1485000"/>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20" name="Picture Placeholder 16"/>
          <p:cNvSpPr>
            <a:spLocks noGrp="1"/>
          </p:cNvSpPr>
          <p:nvPr>
            <p:ph type="pic" sz="quarter" idx="15"/>
          </p:nvPr>
        </p:nvSpPr>
        <p:spPr>
          <a:xfrm>
            <a:off x="4680000" y="2904253"/>
            <a:ext cx="4086000" cy="1485000"/>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8"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34761388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ody and Picture Lower 1">
    <p:spTree>
      <p:nvGrpSpPr>
        <p:cNvPr id="1" name=""/>
        <p:cNvGrpSpPr/>
        <p:nvPr/>
      </p:nvGrpSpPr>
      <p:grpSpPr>
        <a:xfrm>
          <a:off x="0" y="0"/>
          <a:ext cx="0" cy="0"/>
          <a:chOff x="0" y="0"/>
          <a:chExt cx="0" cy="0"/>
        </a:xfrm>
      </p:grpSpPr>
      <p:sp>
        <p:nvSpPr>
          <p:cNvPr id="22" name="Picture Placeholder 16"/>
          <p:cNvSpPr>
            <a:spLocks noGrp="1"/>
          </p:cNvSpPr>
          <p:nvPr>
            <p:ph type="pic" sz="quarter" idx="16"/>
          </p:nvPr>
        </p:nvSpPr>
        <p:spPr>
          <a:xfrm>
            <a:off x="327600" y="2766792"/>
            <a:ext cx="414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17" name="Text Placeholder 2"/>
          <p:cNvSpPr>
            <a:spLocks noGrp="1"/>
          </p:cNvSpPr>
          <p:nvPr>
            <p:ph type="body" sz="quarter" idx="13"/>
          </p:nvPr>
        </p:nvSpPr>
        <p:spPr>
          <a:xfrm>
            <a:off x="236537" y="1237097"/>
            <a:ext cx="7056000" cy="144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a:t>Click to edit Master text styles</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16428413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ody and Picture Lower 2">
    <p:spTree>
      <p:nvGrpSpPr>
        <p:cNvPr id="1" name=""/>
        <p:cNvGrpSpPr/>
        <p:nvPr/>
      </p:nvGrpSpPr>
      <p:grpSpPr>
        <a:xfrm>
          <a:off x="0" y="0"/>
          <a:ext cx="0" cy="0"/>
          <a:chOff x="0" y="0"/>
          <a:chExt cx="0" cy="0"/>
        </a:xfrm>
      </p:grpSpPr>
      <p:sp>
        <p:nvSpPr>
          <p:cNvPr id="21" name="Picture Placeholder 16"/>
          <p:cNvSpPr>
            <a:spLocks noGrp="1"/>
          </p:cNvSpPr>
          <p:nvPr>
            <p:ph type="pic" sz="quarter" idx="15"/>
          </p:nvPr>
        </p:nvSpPr>
        <p:spPr>
          <a:xfrm>
            <a:off x="4618800" y="2766792"/>
            <a:ext cx="414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22" name="Picture Placeholder 16"/>
          <p:cNvSpPr>
            <a:spLocks noGrp="1"/>
          </p:cNvSpPr>
          <p:nvPr>
            <p:ph type="pic" sz="quarter" idx="16"/>
          </p:nvPr>
        </p:nvSpPr>
        <p:spPr>
          <a:xfrm>
            <a:off x="327600" y="2766792"/>
            <a:ext cx="414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17" name="Text Placeholder 2"/>
          <p:cNvSpPr>
            <a:spLocks noGrp="1"/>
          </p:cNvSpPr>
          <p:nvPr>
            <p:ph type="body" sz="quarter" idx="13"/>
          </p:nvPr>
        </p:nvSpPr>
        <p:spPr>
          <a:xfrm>
            <a:off x="236537" y="1237099"/>
            <a:ext cx="7056000" cy="144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a:t>Click to edit Master text styles</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8"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38347558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ody and Picture Lower 3">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327600" y="2766792"/>
            <a:ext cx="270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18" name="Picture Placeholder 16"/>
          <p:cNvSpPr>
            <a:spLocks noGrp="1"/>
          </p:cNvSpPr>
          <p:nvPr>
            <p:ph type="pic" sz="quarter" idx="15"/>
          </p:nvPr>
        </p:nvSpPr>
        <p:spPr>
          <a:xfrm>
            <a:off x="3201023" y="2766792"/>
            <a:ext cx="270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19" name="Picture Placeholder 16"/>
          <p:cNvSpPr>
            <a:spLocks noGrp="1"/>
          </p:cNvSpPr>
          <p:nvPr>
            <p:ph type="pic" sz="quarter" idx="16"/>
          </p:nvPr>
        </p:nvSpPr>
        <p:spPr>
          <a:xfrm>
            <a:off x="6067748" y="2766792"/>
            <a:ext cx="270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21" name="Text Placeholder 2"/>
          <p:cNvSpPr>
            <a:spLocks noGrp="1"/>
          </p:cNvSpPr>
          <p:nvPr>
            <p:ph type="body" sz="quarter" idx="13"/>
          </p:nvPr>
        </p:nvSpPr>
        <p:spPr>
          <a:xfrm>
            <a:off x="236537" y="1237098"/>
            <a:ext cx="7056000" cy="144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9"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30693860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s Lis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236537" y="1233071"/>
            <a:ext cx="8766174" cy="3172500"/>
          </a:xfrm>
          <a:prstGeom prst="rect">
            <a:avLst/>
          </a:prstGeom>
        </p:spPr>
        <p:txBody>
          <a:bodyPr/>
          <a:lstStyle>
            <a:lvl1pPr marL="269875" indent="-269875">
              <a:lnSpc>
                <a:spcPct val="100000"/>
              </a:lnSpc>
              <a:spcBef>
                <a:spcPts val="0"/>
              </a:spcBef>
              <a:buClrTx/>
              <a:buFont typeface="+mj-lt"/>
              <a:buAutoNum type="arabicPeriod"/>
              <a:defRPr sz="1800" b="1">
                <a:solidFill>
                  <a:schemeClr val="tx1"/>
                </a:solidFill>
                <a:latin typeface="Arial" pitchFamily="34" charset="0"/>
                <a:cs typeface="Arial" pitchFamily="34" charset="0"/>
              </a:defRPr>
            </a:lvl1pPr>
            <a:lvl2pPr marL="472500" indent="-135000">
              <a:lnSpc>
                <a:spcPct val="100000"/>
              </a:lnSpc>
              <a:spcBef>
                <a:spcPts val="0"/>
              </a:spcBef>
              <a:buClrTx/>
              <a:buFont typeface="Arial" pitchFamily="34" charset="0"/>
              <a:buChar char="•"/>
              <a:defRPr sz="16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5"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9"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content title</a:t>
            </a:r>
          </a:p>
        </p:txBody>
      </p:sp>
    </p:spTree>
    <p:extLst>
      <p:ext uri="{BB962C8B-B14F-4D97-AF65-F5344CB8AC3E}">
        <p14:creationId xmlns:p14="http://schemas.microsoft.com/office/powerpoint/2010/main" val="41940719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6"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a:t>Click to add title</a:t>
            </a:r>
          </a:p>
        </p:txBody>
      </p:sp>
    </p:spTree>
    <p:extLst>
      <p:ext uri="{BB962C8B-B14F-4D97-AF65-F5344CB8AC3E}">
        <p14:creationId xmlns:p14="http://schemas.microsoft.com/office/powerpoint/2010/main" val="11422112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1443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image" Target="../media/image1.jpe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6.xml"/><Relationship Id="rId7" Type="http://schemas.openxmlformats.org/officeDocument/2006/relationships/image" Target="../media/image1.jpeg"/><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theme" Target="../theme/theme3.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26" Type="http://schemas.openxmlformats.org/officeDocument/2006/relationships/slideLayout" Target="../slideLayouts/slideLayout84.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29" Type="http://schemas.openxmlformats.org/officeDocument/2006/relationships/image" Target="../media/image1.jpe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28" Type="http://schemas.openxmlformats.org/officeDocument/2006/relationships/theme" Target="../theme/theme4.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 Id="rId27"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AZ_SYMBOL_RGB.jpg"/>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8440596" y="4497844"/>
            <a:ext cx="453600" cy="522161"/>
          </a:xfrm>
          <a:prstGeom prst="rect">
            <a:avLst/>
          </a:prstGeom>
        </p:spPr>
      </p:pic>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3211318905"/>
      </p:ext>
    </p:extLst>
  </p:cSld>
  <p:clrMap bg1="lt1" tx1="dk1" bg2="lt2" tx2="dk2" accent1="accent1" accent2="accent2" accent3="accent3" accent4="accent4" accent5="accent5" accent6="accent6" hlink="hlink" folHlink="folHlink"/>
  <p:sldLayoutIdLst>
    <p:sldLayoutId id="2147483752" r:id="rId1"/>
    <p:sldLayoutId id="2147483830" r:id="rId2"/>
    <p:sldLayoutId id="2147483828" r:id="rId3"/>
    <p:sldLayoutId id="2147483790" r:id="rId4"/>
    <p:sldLayoutId id="2147483792" r:id="rId5"/>
    <p:sldLayoutId id="2147483793" r:id="rId6"/>
    <p:sldLayoutId id="2147483824" r:id="rId7"/>
    <p:sldLayoutId id="2147483826" r:id="rId8"/>
    <p:sldLayoutId id="2147483794" r:id="rId9"/>
    <p:sldLayoutId id="2147483832" r:id="rId10"/>
    <p:sldLayoutId id="2147483842" r:id="rId11"/>
    <p:sldLayoutId id="2147483843" r:id="rId12"/>
    <p:sldLayoutId id="2147483844" r:id="rId13"/>
    <p:sldLayoutId id="2147483795" r:id="rId14"/>
    <p:sldLayoutId id="2147483796" r:id="rId15"/>
    <p:sldLayoutId id="2147483833" r:id="rId16"/>
    <p:sldLayoutId id="2147483837" r:id="rId17"/>
    <p:sldLayoutId id="2147483839" r:id="rId18"/>
    <p:sldLayoutId id="2147483797" r:id="rId19"/>
    <p:sldLayoutId id="2147483798" r:id="rId20"/>
    <p:sldLayoutId id="2147483799" r:id="rId21"/>
    <p:sldLayoutId id="2147483789" r:id="rId22"/>
    <p:sldLayoutId id="2147483848" r:id="rId23"/>
    <p:sldLayoutId id="2147483849" r:id="rId2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5" name="Picture 4" descr="AZ_SYMBOL_RGB.jpg"/>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8440596" y="4497844"/>
            <a:ext cx="453600" cy="522161"/>
          </a:xfrm>
          <a:prstGeom prst="rect">
            <a:avLst/>
          </a:prstGeom>
        </p:spPr>
      </p:pic>
    </p:spTree>
    <p:extLst>
      <p:ext uri="{BB962C8B-B14F-4D97-AF65-F5344CB8AC3E}">
        <p14:creationId xmlns:p14="http://schemas.microsoft.com/office/powerpoint/2010/main" val="60529653"/>
      </p:ext>
    </p:extLst>
  </p:cSld>
  <p:clrMap bg1="lt1" tx1="dk1" bg2="lt2" tx2="dk2" accent1="accent1" accent2="accent2" accent3="accent3" accent4="accent4" accent5="accent5" accent6="accent6" hlink="hlink" folHlink="folHlink"/>
  <p:sldLayoutIdLst>
    <p:sldLayoutId id="2147483835" r:id="rId1"/>
    <p:sldLayoutId id="2147483831" r:id="rId2"/>
    <p:sldLayoutId id="2147483829" r:id="rId3"/>
    <p:sldLayoutId id="2147483812" r:id="rId4"/>
    <p:sldLayoutId id="2147483813" r:id="rId5"/>
    <p:sldLayoutId id="2147483814" r:id="rId6"/>
    <p:sldLayoutId id="2147483825" r:id="rId7"/>
    <p:sldLayoutId id="2147483827" r:id="rId8"/>
    <p:sldLayoutId id="2147483815" r:id="rId9"/>
    <p:sldLayoutId id="2147483811" r:id="rId10"/>
    <p:sldLayoutId id="2147483846" r:id="rId11"/>
    <p:sldLayoutId id="2147483845" r:id="rId12"/>
    <p:sldLayoutId id="2147483847" r:id="rId13"/>
    <p:sldLayoutId id="2147483806" r:id="rId14"/>
    <p:sldLayoutId id="2147483807" r:id="rId15"/>
    <p:sldLayoutId id="2147483841" r:id="rId16"/>
    <p:sldLayoutId id="2147483838" r:id="rId17"/>
    <p:sldLayoutId id="2147483840" r:id="rId18"/>
    <p:sldLayoutId id="2147483808" r:id="rId19"/>
    <p:sldLayoutId id="2147483809" r:id="rId20"/>
    <p:sldLayoutId id="2147483810" r:id="rId21"/>
    <p:sldLayoutId id="2147483816" r:id="rId22"/>
    <p:sldLayoutId id="2147483817" r:id="rId23"/>
    <p:sldLayoutId id="2147483818" r:id="rId24"/>
    <p:sldLayoutId id="2147483819" r:id="rId25"/>
    <p:sldLayoutId id="2147483820" r:id="rId26"/>
    <p:sldLayoutId id="2147483821" r:id="rId27"/>
    <p:sldLayoutId id="2147483822" r:id="rId28"/>
    <p:sldLayoutId id="2147483823" r:id="rId2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5" name="Picture 4" descr="AZ_SYMBOL_RGB.jp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440596" y="4497844"/>
            <a:ext cx="453600" cy="522161"/>
          </a:xfrm>
          <a:prstGeom prst="rect">
            <a:avLst/>
          </a:prstGeom>
        </p:spPr>
      </p:pic>
    </p:spTree>
    <p:extLst>
      <p:ext uri="{BB962C8B-B14F-4D97-AF65-F5344CB8AC3E}">
        <p14:creationId xmlns:p14="http://schemas.microsoft.com/office/powerpoint/2010/main" val="560800452"/>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4" name="Picture 3" descr="AZ_SYMBOL_RGB.jpg"/>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8440596" y="4497844"/>
            <a:ext cx="453600" cy="522161"/>
          </a:xfrm>
          <a:prstGeom prst="rect">
            <a:avLst/>
          </a:prstGeom>
        </p:spPr>
      </p:pic>
    </p:spTree>
    <p:extLst>
      <p:ext uri="{BB962C8B-B14F-4D97-AF65-F5344CB8AC3E}">
        <p14:creationId xmlns:p14="http://schemas.microsoft.com/office/powerpoint/2010/main" val="525332996"/>
      </p:ext>
    </p:extLst>
  </p:cSld>
  <p:clrMap bg1="lt1" tx1="dk1" bg2="lt2" tx2="dk2" accent1="accent1" accent2="accent2" accent3="accent3" accent4="accent4" accent5="accent5" accent6="accent6" hlink="hlink" folHlink="folHlink"/>
  <p:sldLayoutIdLst>
    <p:sldLayoutId id="2147483676" r:id="rId1"/>
    <p:sldLayoutId id="2147483714" r:id="rId2"/>
    <p:sldLayoutId id="2147483720" r:id="rId3"/>
    <p:sldLayoutId id="2147483721" r:id="rId4"/>
    <p:sldLayoutId id="2147483722" r:id="rId5"/>
    <p:sldLayoutId id="2147483723" r:id="rId6"/>
    <p:sldLayoutId id="2147483724" r:id="rId7"/>
    <p:sldLayoutId id="214748368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0.xml"/><Relationship Id="rId5" Type="http://schemas.openxmlformats.org/officeDocument/2006/relationships/hyperlink" Target="https://github.com/THargreaves/beginners-python/blob/master/session_seven/session_seven_filled_template.ipynb" TargetMode="External"/><Relationship Id="rId4" Type="http://schemas.openxmlformats.org/officeDocument/2006/relationships/hyperlink" Target="https://colab.research.google.com/github/THargreaves/beginners-python/blob/master/session_seven/session_seven_blank_template.ipynb"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41.pn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50.png"/><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4.xml"/><Relationship Id="rId5"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8AD59-EFB0-42F3-8BCC-D937A691AD5F}"/>
              </a:ext>
            </a:extLst>
          </p:cNvPr>
          <p:cNvSpPr>
            <a:spLocks noGrp="1"/>
          </p:cNvSpPr>
          <p:nvPr>
            <p:ph type="title"/>
          </p:nvPr>
        </p:nvSpPr>
        <p:spPr/>
        <p:txBody>
          <a:bodyPr/>
          <a:lstStyle/>
          <a:p>
            <a:r>
              <a:rPr lang="en-GB" dirty="0"/>
              <a:t>Beginner’s Python – Session Seven</a:t>
            </a:r>
          </a:p>
        </p:txBody>
      </p:sp>
      <p:sp>
        <p:nvSpPr>
          <p:cNvPr id="9" name="Text Placeholder 2">
            <a:extLst>
              <a:ext uri="{FF2B5EF4-FFF2-40B4-BE49-F238E27FC236}">
                <a16:creationId xmlns:a16="http://schemas.microsoft.com/office/drawing/2014/main" id="{ABC40F32-9AF0-4807-A64E-E26CD6496A17}"/>
              </a:ext>
            </a:extLst>
          </p:cNvPr>
          <p:cNvSpPr txBox="1">
            <a:spLocks/>
          </p:cNvSpPr>
          <p:nvPr/>
        </p:nvSpPr>
        <p:spPr>
          <a:xfrm>
            <a:off x="216001" y="2571750"/>
            <a:ext cx="6480000" cy="190800"/>
          </a:xfrm>
          <a:prstGeom prst="rect">
            <a:avLst/>
          </a:prstGeom>
        </p:spPr>
        <p:txBody>
          <a:bodyPr vert="horz"/>
          <a:lstStyle>
            <a:lvl1pPr marL="0" indent="0" algn="l" defTabSz="457200" rtl="0" eaLnBrk="1" latinLnBrk="0" hangingPunct="1">
              <a:lnSpc>
                <a:spcPts val="1100"/>
              </a:lnSpc>
              <a:spcBef>
                <a:spcPts val="0"/>
              </a:spcBef>
              <a:buFont typeface="Arial"/>
              <a:buNone/>
              <a:defRPr sz="1400" b="1"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a:t>The AZ Code Club Team</a:t>
            </a:r>
            <a:endParaRPr lang="en-GB" dirty="0"/>
          </a:p>
        </p:txBody>
      </p:sp>
      <p:sp>
        <p:nvSpPr>
          <p:cNvPr id="12" name="TextBox 11">
            <a:extLst>
              <a:ext uri="{FF2B5EF4-FFF2-40B4-BE49-F238E27FC236}">
                <a16:creationId xmlns:a16="http://schemas.microsoft.com/office/drawing/2014/main" id="{985D365E-B96A-4BF7-92FA-6E93637DF714}"/>
              </a:ext>
            </a:extLst>
          </p:cNvPr>
          <p:cNvSpPr txBox="1"/>
          <p:nvPr/>
        </p:nvSpPr>
        <p:spPr>
          <a:xfrm>
            <a:off x="7712869" y="2486998"/>
            <a:ext cx="1321594" cy="246221"/>
          </a:xfrm>
          <a:prstGeom prst="rect">
            <a:avLst/>
          </a:prstGeom>
          <a:noFill/>
        </p:spPr>
        <p:txBody>
          <a:bodyPr wrap="square" rtlCol="0" anchor="ctr">
            <a:spAutoFit/>
          </a:bodyPr>
          <a:lstStyle/>
          <a:p>
            <a:pPr algn="ctr"/>
            <a:r>
              <a:rPr lang="en-GB" sz="1000" b="1" dirty="0"/>
              <a:t>Filled Template</a:t>
            </a:r>
          </a:p>
        </p:txBody>
      </p:sp>
      <p:pic>
        <p:nvPicPr>
          <p:cNvPr id="13" name="Picture 2" descr="Show notebooks in Drive">
            <a:extLst>
              <a:ext uri="{FF2B5EF4-FFF2-40B4-BE49-F238E27FC236}">
                <a16:creationId xmlns:a16="http://schemas.microsoft.com/office/drawing/2014/main" id="{F6321C25-0F74-408F-A3C5-50E86A60E2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098" b="19189"/>
          <a:stretch/>
        </p:blipFill>
        <p:spPr bwMode="auto">
          <a:xfrm>
            <a:off x="6490781" y="1764352"/>
            <a:ext cx="1102308" cy="68027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3469AF1-BC2E-4678-B395-B62C364BC3CC}"/>
              </a:ext>
            </a:extLst>
          </p:cNvPr>
          <p:cNvSpPr txBox="1"/>
          <p:nvPr/>
        </p:nvSpPr>
        <p:spPr>
          <a:xfrm>
            <a:off x="6386573" y="2486998"/>
            <a:ext cx="1321594" cy="246221"/>
          </a:xfrm>
          <a:prstGeom prst="rect">
            <a:avLst/>
          </a:prstGeom>
          <a:noFill/>
        </p:spPr>
        <p:txBody>
          <a:bodyPr wrap="square" rtlCol="0" anchor="ctr">
            <a:spAutoFit/>
          </a:bodyPr>
          <a:lstStyle/>
          <a:p>
            <a:pPr algn="ctr"/>
            <a:r>
              <a:rPr lang="en-GB" sz="1000" b="1" dirty="0"/>
              <a:t>Blank Template</a:t>
            </a:r>
          </a:p>
        </p:txBody>
      </p:sp>
      <p:pic>
        <p:nvPicPr>
          <p:cNvPr id="15" name="Picture 4" descr="File:Jupyter logo.svg - Wikimedia Commons">
            <a:extLst>
              <a:ext uri="{FF2B5EF4-FFF2-40B4-BE49-F238E27FC236}">
                <a16:creationId xmlns:a16="http://schemas.microsoft.com/office/drawing/2014/main" id="{C4C77A1E-3C15-42CF-AE22-AE64AA9F31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6802" y="1718983"/>
            <a:ext cx="649026" cy="752359"/>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hlinkClick r:id="rId4"/>
            <a:extLst>
              <a:ext uri="{FF2B5EF4-FFF2-40B4-BE49-F238E27FC236}">
                <a16:creationId xmlns:a16="http://schemas.microsoft.com/office/drawing/2014/main" id="{6220F8D2-33B8-4FEE-9932-C559DEECD523}"/>
              </a:ext>
            </a:extLst>
          </p:cNvPr>
          <p:cNvSpPr/>
          <p:nvPr/>
        </p:nvSpPr>
        <p:spPr>
          <a:xfrm>
            <a:off x="6445624" y="1585681"/>
            <a:ext cx="1186272" cy="1176867"/>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n>
                <a:solidFill>
                  <a:schemeClr val="tx1"/>
                </a:solidFill>
              </a:ln>
            </a:endParaRPr>
          </a:p>
        </p:txBody>
      </p:sp>
      <p:sp>
        <p:nvSpPr>
          <p:cNvPr id="17" name="Rectangle 16">
            <a:hlinkClick r:id="rId5"/>
            <a:extLst>
              <a:ext uri="{FF2B5EF4-FFF2-40B4-BE49-F238E27FC236}">
                <a16:creationId xmlns:a16="http://schemas.microsoft.com/office/drawing/2014/main" id="{9CEDB4F5-F9DD-47DC-A256-10DDF5DDC1D5}"/>
              </a:ext>
            </a:extLst>
          </p:cNvPr>
          <p:cNvSpPr/>
          <p:nvPr/>
        </p:nvSpPr>
        <p:spPr>
          <a:xfrm>
            <a:off x="7778179" y="1585681"/>
            <a:ext cx="1186272" cy="1176867"/>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n>
                <a:solidFill>
                  <a:schemeClr val="tx1"/>
                </a:solidFill>
              </a:ln>
              <a:noFill/>
            </a:endParaRPr>
          </a:p>
        </p:txBody>
      </p:sp>
    </p:spTree>
    <p:extLst>
      <p:ext uri="{BB962C8B-B14F-4D97-AF65-F5344CB8AC3E}">
        <p14:creationId xmlns:p14="http://schemas.microsoft.com/office/powerpoint/2010/main" val="211931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181F-0C76-47D0-83D2-2133FE38FB6F}"/>
              </a:ext>
            </a:extLst>
          </p:cNvPr>
          <p:cNvSpPr>
            <a:spLocks noGrp="1"/>
          </p:cNvSpPr>
          <p:nvPr>
            <p:ph type="title"/>
          </p:nvPr>
        </p:nvSpPr>
        <p:spPr/>
        <p:txBody>
          <a:bodyPr vert="horz" anchor="t"/>
          <a:lstStyle/>
          <a:p>
            <a:r>
              <a:rPr lang="en-GB" dirty="0">
                <a:latin typeface="Arial"/>
                <a:cs typeface="Arial"/>
              </a:rPr>
              <a:t>Session Content</a:t>
            </a:r>
            <a:endParaRPr lang="en-GB" dirty="0"/>
          </a:p>
        </p:txBody>
      </p:sp>
      <p:sp>
        <p:nvSpPr>
          <p:cNvPr id="4" name="Slide Number Placeholder 3">
            <a:extLst>
              <a:ext uri="{FF2B5EF4-FFF2-40B4-BE49-F238E27FC236}">
                <a16:creationId xmlns:a16="http://schemas.microsoft.com/office/drawing/2014/main" id="{CCA97D33-0674-4F0A-9450-AA6A3EE0628D}"/>
              </a:ext>
            </a:extLst>
          </p:cNvPr>
          <p:cNvSpPr>
            <a:spLocks noGrp="1"/>
          </p:cNvSpPr>
          <p:nvPr>
            <p:ph type="sldNum" sz="quarter" idx="4"/>
          </p:nvPr>
        </p:nvSpPr>
        <p:spPr/>
        <p:txBody>
          <a:bodyPr/>
          <a:lstStyle/>
          <a:p>
            <a:fld id="{3C4F54F3-C349-4609-AFEE-01462D5C7942}" type="slidenum">
              <a:rPr lang="en-GB" smtClean="0"/>
              <a:pPr/>
              <a:t>2</a:t>
            </a:fld>
            <a:endParaRPr lang="en-GB"/>
          </a:p>
        </p:txBody>
      </p:sp>
      <p:pic>
        <p:nvPicPr>
          <p:cNvPr id="6" name="Picture 5">
            <a:extLst>
              <a:ext uri="{FF2B5EF4-FFF2-40B4-BE49-F238E27FC236}">
                <a16:creationId xmlns:a16="http://schemas.microsoft.com/office/drawing/2014/main" id="{37949AE5-D60E-4936-B98F-425E2E107293}"/>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pic>
        <p:nvPicPr>
          <p:cNvPr id="28674" name="Picture 2" descr="Checklist vector icon | Free SVG">
            <a:extLst>
              <a:ext uri="{FF2B5EF4-FFF2-40B4-BE49-F238E27FC236}">
                <a16:creationId xmlns:a16="http://schemas.microsoft.com/office/drawing/2014/main" id="{E97758C3-DF9E-4B2C-8DFA-DA6FAD88AD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0713" y="955171"/>
            <a:ext cx="3233157" cy="3233157"/>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2">
            <a:extLst>
              <a:ext uri="{FF2B5EF4-FFF2-40B4-BE49-F238E27FC236}">
                <a16:creationId xmlns:a16="http://schemas.microsoft.com/office/drawing/2014/main" id="{EFADBC8D-294D-4832-A9A1-5CC2FA0C5801}"/>
              </a:ext>
            </a:extLst>
          </p:cNvPr>
          <p:cNvSpPr>
            <a:spLocks noGrp="1"/>
          </p:cNvSpPr>
          <p:nvPr>
            <p:ph type="body" sz="quarter" idx="11"/>
          </p:nvPr>
        </p:nvSpPr>
        <p:spPr>
          <a:xfrm>
            <a:off x="237061" y="712956"/>
            <a:ext cx="4530011" cy="3172141"/>
          </a:xfrm>
        </p:spPr>
        <p:txBody>
          <a:bodyPr vert="horz" anchor="t"/>
          <a:lstStyle/>
          <a:p>
            <a:pPr marL="342900" indent="-342900">
              <a:buFont typeface="Arial"/>
              <a:buChar char="•"/>
            </a:pPr>
            <a:r>
              <a:rPr lang="en-GB" sz="2000" dirty="0">
                <a:latin typeface="Arial"/>
                <a:cs typeface="Arial"/>
              </a:rPr>
              <a:t>Limitations of lists/tuples</a:t>
            </a:r>
          </a:p>
          <a:p>
            <a:pPr marL="342900" indent="-342900">
              <a:buFont typeface="Arial"/>
              <a:buChar char="•"/>
            </a:pPr>
            <a:r>
              <a:rPr lang="en-GB" sz="2000" dirty="0">
                <a:latin typeface="Arial"/>
                <a:cs typeface="Arial"/>
              </a:rPr>
              <a:t>Introduction to dictionaries</a:t>
            </a:r>
          </a:p>
          <a:p>
            <a:pPr marL="342900" indent="-342900">
              <a:buFont typeface="Arial"/>
              <a:buChar char="•"/>
            </a:pPr>
            <a:r>
              <a:rPr lang="en-GB" sz="2000" dirty="0">
                <a:latin typeface="Arial"/>
                <a:cs typeface="Arial"/>
              </a:rPr>
              <a:t>Manipulating dictionaries</a:t>
            </a:r>
          </a:p>
          <a:p>
            <a:pPr marL="342900" indent="-342900">
              <a:buFont typeface="Arial"/>
              <a:buChar char="•"/>
            </a:pPr>
            <a:r>
              <a:rPr lang="en-GB" sz="2000" dirty="0">
                <a:latin typeface="Arial"/>
                <a:cs typeface="Arial"/>
              </a:rPr>
              <a:t>Looping through dictionaries</a:t>
            </a:r>
          </a:p>
        </p:txBody>
      </p:sp>
    </p:spTree>
    <p:extLst>
      <p:ext uri="{BB962C8B-B14F-4D97-AF65-F5344CB8AC3E}">
        <p14:creationId xmlns:p14="http://schemas.microsoft.com/office/powerpoint/2010/main" val="2499478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Limitations of Lists/Tuples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3</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6"/>
            <a:ext cx="8619938" cy="4226139"/>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Lists and tuples are flexible data types but they also have limitations</a:t>
            </a:r>
          </a:p>
          <a:p>
            <a:pPr marL="342900" indent="-342900">
              <a:buFont typeface="Arial"/>
              <a:buChar char="•"/>
            </a:pPr>
            <a:r>
              <a:rPr lang="en-GB" sz="2000" dirty="0">
                <a:latin typeface="Arial"/>
                <a:cs typeface="Arial"/>
              </a:rPr>
              <a:t>They are a great way to store data that has a well-defined order and so can be indexed by non-negative integers</a:t>
            </a:r>
          </a:p>
          <a:p>
            <a:pPr marL="342900" indent="-342900">
              <a:buFont typeface="Arial"/>
              <a:buChar char="•"/>
            </a:pPr>
            <a:r>
              <a:rPr lang="en-GB" sz="2000" dirty="0">
                <a:latin typeface="Arial"/>
                <a:cs typeface="Arial"/>
              </a:rPr>
              <a:t>What can we do when the data we have to store doesn’t have such a nice structure? — We use a dictionary!</a:t>
            </a:r>
          </a:p>
          <a:p>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p:txBody>
      </p:sp>
      <p:graphicFrame>
        <p:nvGraphicFramePr>
          <p:cNvPr id="5" name="Table 6">
            <a:extLst>
              <a:ext uri="{FF2B5EF4-FFF2-40B4-BE49-F238E27FC236}">
                <a16:creationId xmlns:a16="http://schemas.microsoft.com/office/drawing/2014/main" id="{89A36678-E9CD-476D-8999-53CC95F410ED}"/>
              </a:ext>
            </a:extLst>
          </p:cNvPr>
          <p:cNvGraphicFramePr>
            <a:graphicFrameLocks noGrp="1"/>
          </p:cNvGraphicFramePr>
          <p:nvPr>
            <p:extLst>
              <p:ext uri="{D42A27DB-BD31-4B8C-83A1-F6EECF244321}">
                <p14:modId xmlns:p14="http://schemas.microsoft.com/office/powerpoint/2010/main" val="2161772134"/>
              </p:ext>
            </p:extLst>
          </p:nvPr>
        </p:nvGraphicFramePr>
        <p:xfrm>
          <a:off x="1133856" y="2509033"/>
          <a:ext cx="2926080" cy="1854200"/>
        </p:xfrm>
        <a:graphic>
          <a:graphicData uri="http://schemas.openxmlformats.org/drawingml/2006/table">
            <a:tbl>
              <a:tblPr firstRow="1" bandRow="1">
                <a:tableStyleId>{5C22544A-7EE6-4342-B048-85BDC9FD1C3A}</a:tableStyleId>
              </a:tblPr>
              <a:tblGrid>
                <a:gridCol w="1463040">
                  <a:extLst>
                    <a:ext uri="{9D8B030D-6E8A-4147-A177-3AD203B41FA5}">
                      <a16:colId xmlns:a16="http://schemas.microsoft.com/office/drawing/2014/main" val="2637708828"/>
                    </a:ext>
                  </a:extLst>
                </a:gridCol>
                <a:gridCol w="1463040">
                  <a:extLst>
                    <a:ext uri="{9D8B030D-6E8A-4147-A177-3AD203B41FA5}">
                      <a16:colId xmlns:a16="http://schemas.microsoft.com/office/drawing/2014/main" val="234114213"/>
                    </a:ext>
                  </a:extLst>
                </a:gridCol>
              </a:tblGrid>
              <a:tr h="370840">
                <a:tc>
                  <a:txBody>
                    <a:bodyPr/>
                    <a:lstStyle/>
                    <a:p>
                      <a:pPr algn="ctr"/>
                      <a:r>
                        <a:rPr lang="en-GB" dirty="0"/>
                        <a:t>Index</a:t>
                      </a:r>
                    </a:p>
                  </a:txBody>
                  <a:tcPr/>
                </a:tc>
                <a:tc>
                  <a:txBody>
                    <a:bodyPr/>
                    <a:lstStyle/>
                    <a:p>
                      <a:pPr algn="ctr"/>
                      <a:r>
                        <a:rPr lang="en-GB" dirty="0"/>
                        <a:t>Value</a:t>
                      </a:r>
                    </a:p>
                  </a:txBody>
                  <a:tcPr/>
                </a:tc>
                <a:extLst>
                  <a:ext uri="{0D108BD9-81ED-4DB2-BD59-A6C34878D82A}">
                    <a16:rowId xmlns:a16="http://schemas.microsoft.com/office/drawing/2014/main" val="3258948691"/>
                  </a:ext>
                </a:extLst>
              </a:tr>
              <a:tr h="370840">
                <a:tc>
                  <a:txBody>
                    <a:bodyPr/>
                    <a:lstStyle/>
                    <a:p>
                      <a:pPr algn="ctr"/>
                      <a:r>
                        <a:rPr lang="en-GB" dirty="0"/>
                        <a:t>0</a:t>
                      </a:r>
                    </a:p>
                  </a:txBody>
                  <a:tcPr/>
                </a:tc>
                <a:tc>
                  <a:txBody>
                    <a:bodyPr/>
                    <a:lstStyle/>
                    <a:p>
                      <a:pPr algn="ctr"/>
                      <a:r>
                        <a:rPr lang="en-GB" dirty="0"/>
                        <a:t>Beijing</a:t>
                      </a:r>
                    </a:p>
                  </a:txBody>
                  <a:tcPr/>
                </a:tc>
                <a:extLst>
                  <a:ext uri="{0D108BD9-81ED-4DB2-BD59-A6C34878D82A}">
                    <a16:rowId xmlns:a16="http://schemas.microsoft.com/office/drawing/2014/main" val="3168640017"/>
                  </a:ext>
                </a:extLst>
              </a:tr>
              <a:tr h="370840">
                <a:tc>
                  <a:txBody>
                    <a:bodyPr/>
                    <a:lstStyle/>
                    <a:p>
                      <a:pPr algn="ctr"/>
                      <a:r>
                        <a:rPr lang="en-GB" dirty="0"/>
                        <a:t>1</a:t>
                      </a:r>
                    </a:p>
                  </a:txBody>
                  <a:tcPr/>
                </a:tc>
                <a:tc>
                  <a:txBody>
                    <a:bodyPr/>
                    <a:lstStyle/>
                    <a:p>
                      <a:pPr algn="ctr"/>
                      <a:r>
                        <a:rPr lang="en-GB" dirty="0"/>
                        <a:t>New Delhi</a:t>
                      </a:r>
                    </a:p>
                  </a:txBody>
                  <a:tcPr/>
                </a:tc>
                <a:extLst>
                  <a:ext uri="{0D108BD9-81ED-4DB2-BD59-A6C34878D82A}">
                    <a16:rowId xmlns:a16="http://schemas.microsoft.com/office/drawing/2014/main" val="721468022"/>
                  </a:ext>
                </a:extLst>
              </a:tr>
              <a:tr h="370840">
                <a:tc>
                  <a:txBody>
                    <a:bodyPr/>
                    <a:lstStyle/>
                    <a:p>
                      <a:pPr algn="ctr"/>
                      <a:r>
                        <a:rPr lang="en-GB" dirty="0"/>
                        <a:t>2</a:t>
                      </a:r>
                    </a:p>
                  </a:txBody>
                  <a:tcPr/>
                </a:tc>
                <a:tc>
                  <a:txBody>
                    <a:bodyPr/>
                    <a:lstStyle/>
                    <a:p>
                      <a:pPr algn="ctr"/>
                      <a:r>
                        <a:rPr lang="en-GB" dirty="0"/>
                        <a:t>Tokyo</a:t>
                      </a:r>
                    </a:p>
                  </a:txBody>
                  <a:tcPr/>
                </a:tc>
                <a:extLst>
                  <a:ext uri="{0D108BD9-81ED-4DB2-BD59-A6C34878D82A}">
                    <a16:rowId xmlns:a16="http://schemas.microsoft.com/office/drawing/2014/main" val="3479939298"/>
                  </a:ext>
                </a:extLst>
              </a:tr>
              <a:tr h="370840">
                <a:tc>
                  <a:txBody>
                    <a:bodyPr/>
                    <a:lstStyle/>
                    <a:p>
                      <a:pPr algn="ctr"/>
                      <a:r>
                        <a:rPr lang="en-GB" dirty="0"/>
                        <a:t>3</a:t>
                      </a:r>
                    </a:p>
                  </a:txBody>
                  <a:tcPr/>
                </a:tc>
                <a:tc>
                  <a:txBody>
                    <a:bodyPr/>
                    <a:lstStyle/>
                    <a:p>
                      <a:pPr algn="ctr"/>
                      <a:r>
                        <a:rPr lang="en-GB" dirty="0"/>
                        <a:t>Moscow</a:t>
                      </a:r>
                    </a:p>
                  </a:txBody>
                  <a:tcPr/>
                </a:tc>
                <a:extLst>
                  <a:ext uri="{0D108BD9-81ED-4DB2-BD59-A6C34878D82A}">
                    <a16:rowId xmlns:a16="http://schemas.microsoft.com/office/drawing/2014/main" val="2634222046"/>
                  </a:ext>
                </a:extLst>
              </a:tr>
            </a:tbl>
          </a:graphicData>
        </a:graphic>
      </p:graphicFrame>
      <p:graphicFrame>
        <p:nvGraphicFramePr>
          <p:cNvPr id="9" name="Table 6">
            <a:extLst>
              <a:ext uri="{FF2B5EF4-FFF2-40B4-BE49-F238E27FC236}">
                <a16:creationId xmlns:a16="http://schemas.microsoft.com/office/drawing/2014/main" id="{453E73E0-94B4-4381-A075-E51B70203121}"/>
              </a:ext>
            </a:extLst>
          </p:cNvPr>
          <p:cNvGraphicFramePr>
            <a:graphicFrameLocks noGrp="1"/>
          </p:cNvGraphicFramePr>
          <p:nvPr>
            <p:extLst>
              <p:ext uri="{D42A27DB-BD31-4B8C-83A1-F6EECF244321}">
                <p14:modId xmlns:p14="http://schemas.microsoft.com/office/powerpoint/2010/main" val="1206573358"/>
              </p:ext>
            </p:extLst>
          </p:nvPr>
        </p:nvGraphicFramePr>
        <p:xfrm>
          <a:off x="5084064" y="2511219"/>
          <a:ext cx="2926080" cy="1854200"/>
        </p:xfrm>
        <a:graphic>
          <a:graphicData uri="http://schemas.openxmlformats.org/drawingml/2006/table">
            <a:tbl>
              <a:tblPr firstRow="1" bandRow="1">
                <a:tableStyleId>{5C22544A-7EE6-4342-B048-85BDC9FD1C3A}</a:tableStyleId>
              </a:tblPr>
              <a:tblGrid>
                <a:gridCol w="1463040">
                  <a:extLst>
                    <a:ext uri="{9D8B030D-6E8A-4147-A177-3AD203B41FA5}">
                      <a16:colId xmlns:a16="http://schemas.microsoft.com/office/drawing/2014/main" val="2637708828"/>
                    </a:ext>
                  </a:extLst>
                </a:gridCol>
                <a:gridCol w="1463040">
                  <a:extLst>
                    <a:ext uri="{9D8B030D-6E8A-4147-A177-3AD203B41FA5}">
                      <a16:colId xmlns:a16="http://schemas.microsoft.com/office/drawing/2014/main" val="234114213"/>
                    </a:ext>
                  </a:extLst>
                </a:gridCol>
              </a:tblGrid>
              <a:tr h="370840">
                <a:tc>
                  <a:txBody>
                    <a:bodyPr/>
                    <a:lstStyle/>
                    <a:p>
                      <a:pPr algn="ctr"/>
                      <a:r>
                        <a:rPr lang="en-GB" dirty="0"/>
                        <a:t>Key</a:t>
                      </a:r>
                    </a:p>
                  </a:txBody>
                  <a:tcPr/>
                </a:tc>
                <a:tc>
                  <a:txBody>
                    <a:bodyPr/>
                    <a:lstStyle/>
                    <a:p>
                      <a:pPr algn="ctr"/>
                      <a:r>
                        <a:rPr lang="en-GB" dirty="0"/>
                        <a:t>Value</a:t>
                      </a:r>
                    </a:p>
                  </a:txBody>
                  <a:tcPr/>
                </a:tc>
                <a:extLst>
                  <a:ext uri="{0D108BD9-81ED-4DB2-BD59-A6C34878D82A}">
                    <a16:rowId xmlns:a16="http://schemas.microsoft.com/office/drawing/2014/main" val="3258948691"/>
                  </a:ext>
                </a:extLst>
              </a:tr>
              <a:tr h="370840">
                <a:tc>
                  <a:txBody>
                    <a:bodyPr/>
                    <a:lstStyle/>
                    <a:p>
                      <a:pPr algn="ctr"/>
                      <a:r>
                        <a:rPr lang="en-GB" dirty="0"/>
                        <a:t>England</a:t>
                      </a:r>
                    </a:p>
                  </a:txBody>
                  <a:tcPr/>
                </a:tc>
                <a:tc>
                  <a:txBody>
                    <a:bodyPr/>
                    <a:lstStyle/>
                    <a:p>
                      <a:pPr algn="ctr"/>
                      <a:r>
                        <a:rPr lang="en-GB" dirty="0"/>
                        <a:t>London</a:t>
                      </a:r>
                    </a:p>
                  </a:txBody>
                  <a:tcPr/>
                </a:tc>
                <a:extLst>
                  <a:ext uri="{0D108BD9-81ED-4DB2-BD59-A6C34878D82A}">
                    <a16:rowId xmlns:a16="http://schemas.microsoft.com/office/drawing/2014/main" val="3168640017"/>
                  </a:ext>
                </a:extLst>
              </a:tr>
              <a:tr h="370840">
                <a:tc>
                  <a:txBody>
                    <a:bodyPr/>
                    <a:lstStyle/>
                    <a:p>
                      <a:pPr algn="ctr"/>
                      <a:r>
                        <a:rPr lang="en-GB" dirty="0"/>
                        <a:t>France</a:t>
                      </a:r>
                    </a:p>
                  </a:txBody>
                  <a:tcPr/>
                </a:tc>
                <a:tc>
                  <a:txBody>
                    <a:bodyPr/>
                    <a:lstStyle/>
                    <a:p>
                      <a:pPr algn="ctr"/>
                      <a:r>
                        <a:rPr lang="en-GB" dirty="0"/>
                        <a:t>Paris</a:t>
                      </a:r>
                    </a:p>
                  </a:txBody>
                  <a:tcPr/>
                </a:tc>
                <a:extLst>
                  <a:ext uri="{0D108BD9-81ED-4DB2-BD59-A6C34878D82A}">
                    <a16:rowId xmlns:a16="http://schemas.microsoft.com/office/drawing/2014/main" val="721468022"/>
                  </a:ext>
                </a:extLst>
              </a:tr>
              <a:tr h="370840">
                <a:tc>
                  <a:txBody>
                    <a:bodyPr/>
                    <a:lstStyle/>
                    <a:p>
                      <a:pPr algn="ctr"/>
                      <a:r>
                        <a:rPr lang="en-GB" dirty="0"/>
                        <a:t>Germany</a:t>
                      </a:r>
                    </a:p>
                  </a:txBody>
                  <a:tcPr/>
                </a:tc>
                <a:tc>
                  <a:txBody>
                    <a:bodyPr/>
                    <a:lstStyle/>
                    <a:p>
                      <a:pPr algn="ctr"/>
                      <a:r>
                        <a:rPr lang="en-GB" dirty="0"/>
                        <a:t>Berlin</a:t>
                      </a:r>
                    </a:p>
                  </a:txBody>
                  <a:tcPr/>
                </a:tc>
                <a:extLst>
                  <a:ext uri="{0D108BD9-81ED-4DB2-BD59-A6C34878D82A}">
                    <a16:rowId xmlns:a16="http://schemas.microsoft.com/office/drawing/2014/main" val="3479939298"/>
                  </a:ext>
                </a:extLst>
              </a:tr>
              <a:tr h="370840">
                <a:tc>
                  <a:txBody>
                    <a:bodyPr/>
                    <a:lstStyle/>
                    <a:p>
                      <a:pPr algn="ctr"/>
                      <a:r>
                        <a:rPr lang="en-GB" dirty="0"/>
                        <a:t>Spain</a:t>
                      </a:r>
                    </a:p>
                  </a:txBody>
                  <a:tcPr/>
                </a:tc>
                <a:tc>
                  <a:txBody>
                    <a:bodyPr/>
                    <a:lstStyle/>
                    <a:p>
                      <a:pPr algn="ctr"/>
                      <a:r>
                        <a:rPr lang="en-GB" dirty="0"/>
                        <a:t>Madrid</a:t>
                      </a:r>
                    </a:p>
                  </a:txBody>
                  <a:tcPr/>
                </a:tc>
                <a:extLst>
                  <a:ext uri="{0D108BD9-81ED-4DB2-BD59-A6C34878D82A}">
                    <a16:rowId xmlns:a16="http://schemas.microsoft.com/office/drawing/2014/main" val="2634222046"/>
                  </a:ext>
                </a:extLst>
              </a:tr>
            </a:tbl>
          </a:graphicData>
        </a:graphic>
      </p:graphicFrame>
      <p:sp>
        <p:nvSpPr>
          <p:cNvPr id="8" name="TextBox 7">
            <a:extLst>
              <a:ext uri="{FF2B5EF4-FFF2-40B4-BE49-F238E27FC236}">
                <a16:creationId xmlns:a16="http://schemas.microsoft.com/office/drawing/2014/main" id="{CC26CABC-4821-45C3-8D12-172BB4AB081C}"/>
              </a:ext>
            </a:extLst>
          </p:cNvPr>
          <p:cNvSpPr txBox="1"/>
          <p:nvPr/>
        </p:nvSpPr>
        <p:spPr>
          <a:xfrm>
            <a:off x="1133856" y="4430545"/>
            <a:ext cx="2926080" cy="338554"/>
          </a:xfrm>
          <a:prstGeom prst="rect">
            <a:avLst/>
          </a:prstGeom>
          <a:noFill/>
        </p:spPr>
        <p:txBody>
          <a:bodyPr wrap="square" rtlCol="0">
            <a:spAutoFit/>
          </a:bodyPr>
          <a:lstStyle/>
          <a:p>
            <a:pPr algn="ctr"/>
            <a:r>
              <a:rPr lang="en-GB" sz="1600" b="1" dirty="0"/>
              <a:t>Paradigm of list/tuple</a:t>
            </a:r>
          </a:p>
        </p:txBody>
      </p:sp>
      <p:sp>
        <p:nvSpPr>
          <p:cNvPr id="12" name="TextBox 11">
            <a:extLst>
              <a:ext uri="{FF2B5EF4-FFF2-40B4-BE49-F238E27FC236}">
                <a16:creationId xmlns:a16="http://schemas.microsoft.com/office/drawing/2014/main" id="{42189275-00A2-482C-91F9-9E68F7E38F10}"/>
              </a:ext>
            </a:extLst>
          </p:cNvPr>
          <p:cNvSpPr txBox="1"/>
          <p:nvPr/>
        </p:nvSpPr>
        <p:spPr>
          <a:xfrm>
            <a:off x="5084064" y="4400329"/>
            <a:ext cx="2926080" cy="338554"/>
          </a:xfrm>
          <a:prstGeom prst="rect">
            <a:avLst/>
          </a:prstGeom>
          <a:noFill/>
        </p:spPr>
        <p:txBody>
          <a:bodyPr wrap="square" rtlCol="0">
            <a:spAutoFit/>
          </a:bodyPr>
          <a:lstStyle/>
          <a:p>
            <a:pPr algn="ctr"/>
            <a:r>
              <a:rPr lang="en-GB" sz="1600" b="1" dirty="0"/>
              <a:t>Paradigm of dictionary</a:t>
            </a:r>
          </a:p>
        </p:txBody>
      </p:sp>
    </p:spTree>
    <p:extLst>
      <p:ext uri="{BB962C8B-B14F-4D97-AF65-F5344CB8AC3E}">
        <p14:creationId xmlns:p14="http://schemas.microsoft.com/office/powerpoint/2010/main" val="3872188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Dictionaries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4</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6"/>
            <a:ext cx="8619938" cy="4226139"/>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We create dictionaries in Python using curly brackets</a:t>
            </a:r>
          </a:p>
          <a:p>
            <a:pPr marL="342900" indent="-342900">
              <a:buFont typeface="Arial"/>
              <a:buChar char="•"/>
            </a:pPr>
            <a:r>
              <a:rPr lang="en-GB" sz="2000" dirty="0">
                <a:latin typeface="Arial"/>
                <a:cs typeface="Arial"/>
              </a:rPr>
              <a:t>We then separate multiple </a:t>
            </a:r>
            <a:r>
              <a:rPr lang="en-GB" sz="2000" i="1" dirty="0">
                <a:latin typeface="Arial"/>
                <a:cs typeface="Arial"/>
              </a:rPr>
              <a:t>items</a:t>
            </a:r>
            <a:r>
              <a:rPr lang="en-GB" sz="2000" dirty="0">
                <a:latin typeface="Arial"/>
                <a:cs typeface="Arial"/>
              </a:rPr>
              <a:t> by commas</a:t>
            </a:r>
          </a:p>
          <a:p>
            <a:pPr marL="342900" indent="-342900">
              <a:buFont typeface="Arial"/>
              <a:buChar char="•"/>
            </a:pPr>
            <a:r>
              <a:rPr lang="en-GB" sz="2000" dirty="0">
                <a:latin typeface="Arial"/>
                <a:cs typeface="Arial"/>
              </a:rPr>
              <a:t>Each item is formed of a key-value pair separated by a colon</a:t>
            </a:r>
          </a:p>
          <a:p>
            <a:pPr marL="342900" indent="-342900">
              <a:buFont typeface="Arial"/>
              <a:buChar char="•"/>
            </a:pPr>
            <a:r>
              <a:rPr lang="en-GB" sz="2000" dirty="0">
                <a:latin typeface="Arial"/>
                <a:cs typeface="Arial"/>
              </a:rPr>
              <a:t>Keys are typically strings, integers, or floats and can be thought of as the ‘address’ of the value</a:t>
            </a:r>
          </a:p>
          <a:p>
            <a:pPr marL="342900" indent="-342900">
              <a:buFont typeface="Arial"/>
              <a:buChar char="•"/>
            </a:pPr>
            <a:r>
              <a:rPr lang="en-GB" sz="2000" dirty="0">
                <a:latin typeface="Arial"/>
                <a:cs typeface="Arial"/>
              </a:rPr>
              <a:t>We access dictionaries’ values in the same way as a list</a:t>
            </a:r>
          </a:p>
        </p:txBody>
      </p:sp>
      <p:pic>
        <p:nvPicPr>
          <p:cNvPr id="4" name="Picture 3">
            <a:extLst>
              <a:ext uri="{FF2B5EF4-FFF2-40B4-BE49-F238E27FC236}">
                <a16:creationId xmlns:a16="http://schemas.microsoft.com/office/drawing/2014/main" id="{975A6674-29EA-450C-8946-4B7DE6D73741}"/>
              </a:ext>
            </a:extLst>
          </p:cNvPr>
          <p:cNvPicPr>
            <a:picLocks noChangeAspect="1"/>
          </p:cNvPicPr>
          <p:nvPr/>
        </p:nvPicPr>
        <p:blipFill>
          <a:blip r:embed="rId3"/>
          <a:stretch>
            <a:fillRect/>
          </a:stretch>
        </p:blipFill>
        <p:spPr>
          <a:xfrm>
            <a:off x="714375" y="3001066"/>
            <a:ext cx="4348749" cy="1429478"/>
          </a:xfrm>
          <a:prstGeom prst="rect">
            <a:avLst/>
          </a:prstGeom>
        </p:spPr>
      </p:pic>
      <p:pic>
        <p:nvPicPr>
          <p:cNvPr id="7" name="Picture 6">
            <a:extLst>
              <a:ext uri="{FF2B5EF4-FFF2-40B4-BE49-F238E27FC236}">
                <a16:creationId xmlns:a16="http://schemas.microsoft.com/office/drawing/2014/main" id="{8584CB31-57CC-4EBA-B002-7D9A47FBBFB8}"/>
              </a:ext>
            </a:extLst>
          </p:cNvPr>
          <p:cNvPicPr>
            <a:picLocks noChangeAspect="1"/>
          </p:cNvPicPr>
          <p:nvPr/>
        </p:nvPicPr>
        <p:blipFill>
          <a:blip r:embed="rId4"/>
          <a:stretch>
            <a:fillRect/>
          </a:stretch>
        </p:blipFill>
        <p:spPr>
          <a:xfrm>
            <a:off x="5463107" y="3184256"/>
            <a:ext cx="2993909" cy="1063097"/>
          </a:xfrm>
          <a:prstGeom prst="rect">
            <a:avLst/>
          </a:prstGeom>
        </p:spPr>
      </p:pic>
    </p:spTree>
    <p:extLst>
      <p:ext uri="{BB962C8B-B14F-4D97-AF65-F5344CB8AC3E}">
        <p14:creationId xmlns:p14="http://schemas.microsoft.com/office/powerpoint/2010/main" val="3596002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Tangent: Ordered Dictionaries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5</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2"/>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6"/>
            <a:ext cx="8619938" cy="4226139"/>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Python does not keep track of the order of keys in a standard dictionary</a:t>
            </a:r>
          </a:p>
          <a:p>
            <a:pPr marL="342900" indent="-342900">
              <a:buFont typeface="Arial"/>
              <a:buChar char="•"/>
            </a:pPr>
            <a:r>
              <a:rPr lang="en-GB" sz="2000" dirty="0">
                <a:latin typeface="Arial"/>
                <a:cs typeface="Arial"/>
              </a:rPr>
              <a:t>For that reason, even if you write items in a specific order when defining a dictionary, you should pretend that they are shuffled up straight after</a:t>
            </a:r>
          </a:p>
          <a:p>
            <a:pPr marL="342900" indent="-342900">
              <a:buFont typeface="Arial"/>
              <a:buChar char="•"/>
            </a:pPr>
            <a:r>
              <a:rPr lang="en-GB" sz="2000" dirty="0">
                <a:latin typeface="Arial"/>
                <a:cs typeface="Arial"/>
              </a:rPr>
              <a:t>If you need to keep track of the order then Python offers an ordered dictionary, but this is rarely needed in practice</a:t>
            </a:r>
          </a:p>
        </p:txBody>
      </p:sp>
      <p:pic>
        <p:nvPicPr>
          <p:cNvPr id="5" name="Picture 4">
            <a:extLst>
              <a:ext uri="{FF2B5EF4-FFF2-40B4-BE49-F238E27FC236}">
                <a16:creationId xmlns:a16="http://schemas.microsoft.com/office/drawing/2014/main" id="{8F995554-EA27-46C4-9C45-C4897196B91E}"/>
              </a:ext>
            </a:extLst>
          </p:cNvPr>
          <p:cNvPicPr>
            <a:picLocks noChangeAspect="1"/>
          </p:cNvPicPr>
          <p:nvPr/>
        </p:nvPicPr>
        <p:blipFill>
          <a:blip r:embed="rId3"/>
          <a:stretch>
            <a:fillRect/>
          </a:stretch>
        </p:blipFill>
        <p:spPr>
          <a:xfrm>
            <a:off x="1084207" y="2813382"/>
            <a:ext cx="7071360" cy="1307997"/>
          </a:xfrm>
          <a:prstGeom prst="rect">
            <a:avLst/>
          </a:prstGeom>
        </p:spPr>
      </p:pic>
    </p:spTree>
    <p:extLst>
      <p:ext uri="{BB962C8B-B14F-4D97-AF65-F5344CB8AC3E}">
        <p14:creationId xmlns:p14="http://schemas.microsoft.com/office/powerpoint/2010/main" val="904237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Dictionaries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6</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7"/>
            <a:ext cx="8619938" cy="2749572"/>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What happens when we try to access a key that doesn’t exist in a dictionary?</a:t>
            </a: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p:txBody>
      </p:sp>
      <p:pic>
        <p:nvPicPr>
          <p:cNvPr id="5" name="Picture 4">
            <a:extLst>
              <a:ext uri="{FF2B5EF4-FFF2-40B4-BE49-F238E27FC236}">
                <a16:creationId xmlns:a16="http://schemas.microsoft.com/office/drawing/2014/main" id="{3B436EEA-3046-4EE4-8E3C-AA517C6B1624}"/>
              </a:ext>
            </a:extLst>
          </p:cNvPr>
          <p:cNvPicPr>
            <a:picLocks noChangeAspect="1"/>
          </p:cNvPicPr>
          <p:nvPr/>
        </p:nvPicPr>
        <p:blipFill>
          <a:blip r:embed="rId4"/>
          <a:stretch>
            <a:fillRect/>
          </a:stretch>
        </p:blipFill>
        <p:spPr>
          <a:xfrm>
            <a:off x="1297567" y="1612710"/>
            <a:ext cx="6644640" cy="1674240"/>
          </a:xfrm>
          <a:prstGeom prst="rect">
            <a:avLst/>
          </a:prstGeom>
        </p:spPr>
      </p:pic>
      <p:sp>
        <p:nvSpPr>
          <p:cNvPr id="10" name="Rectangle 9">
            <a:extLst>
              <a:ext uri="{FF2B5EF4-FFF2-40B4-BE49-F238E27FC236}">
                <a16:creationId xmlns:a16="http://schemas.microsoft.com/office/drawing/2014/main" id="{2162D97B-D3EF-44DB-84F1-9988D25DDBF3}"/>
              </a:ext>
            </a:extLst>
          </p:cNvPr>
          <p:cNvSpPr/>
          <p:nvPr/>
        </p:nvSpPr>
        <p:spPr>
          <a:xfrm>
            <a:off x="237061" y="3507949"/>
            <a:ext cx="3981371" cy="646331"/>
          </a:xfrm>
          <a:prstGeom prst="rect">
            <a:avLst/>
          </a:prstGeom>
        </p:spPr>
        <p:txBody>
          <a:bodyPr wrap="square">
            <a:spAutoFit/>
          </a:bodyPr>
          <a:lstStyle/>
          <a:p>
            <a:pPr marL="342900" indent="-342900">
              <a:buFont typeface="Arial"/>
              <a:buChar char="•"/>
            </a:pPr>
            <a:r>
              <a:rPr lang="en-GB" dirty="0">
                <a:cs typeface="Arial"/>
              </a:rPr>
              <a:t>We can check for a key using the </a:t>
            </a:r>
            <a:r>
              <a:rPr lang="en-GB" dirty="0">
                <a:latin typeface="Consolas" panose="020B0609020204030204" pitchFamily="49" charset="0"/>
                <a:cs typeface="Arial"/>
              </a:rPr>
              <a:t>in</a:t>
            </a:r>
            <a:r>
              <a:rPr lang="en-GB" dirty="0">
                <a:cs typeface="Arial"/>
              </a:rPr>
              <a:t> keyword</a:t>
            </a:r>
          </a:p>
        </p:txBody>
      </p:sp>
      <p:pic>
        <p:nvPicPr>
          <p:cNvPr id="12" name="Picture 11">
            <a:extLst>
              <a:ext uri="{FF2B5EF4-FFF2-40B4-BE49-F238E27FC236}">
                <a16:creationId xmlns:a16="http://schemas.microsoft.com/office/drawing/2014/main" id="{1F2906D6-0436-4535-8AAE-3AED641E2268}"/>
              </a:ext>
            </a:extLst>
          </p:cNvPr>
          <p:cNvPicPr>
            <a:picLocks noChangeAspect="1"/>
          </p:cNvPicPr>
          <p:nvPr/>
        </p:nvPicPr>
        <p:blipFill>
          <a:blip r:embed="rId5"/>
          <a:stretch>
            <a:fillRect/>
          </a:stretch>
        </p:blipFill>
        <p:spPr>
          <a:xfrm>
            <a:off x="4572000" y="3242616"/>
            <a:ext cx="3299403" cy="1575581"/>
          </a:xfrm>
          <a:prstGeom prst="rect">
            <a:avLst/>
          </a:prstGeom>
        </p:spPr>
      </p:pic>
    </p:spTree>
    <p:extLst>
      <p:ext uri="{BB962C8B-B14F-4D97-AF65-F5344CB8AC3E}">
        <p14:creationId xmlns:p14="http://schemas.microsoft.com/office/powerpoint/2010/main" val="427057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Dictionaries Puzzles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7</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6"/>
            <a:ext cx="8619938" cy="429579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Create a dictionary with some information about you. Try to include at least one value of each of the types integer, string, list and Boolean.</a:t>
            </a:r>
          </a:p>
          <a:p>
            <a:pPr marL="342900" indent="-342900">
              <a:buFont typeface="Arial"/>
              <a:buChar char="•"/>
            </a:pPr>
            <a:r>
              <a:rPr lang="en-GB" sz="2000" dirty="0">
                <a:latin typeface="Arial"/>
                <a:cs typeface="Arial"/>
              </a:rPr>
              <a:t>Print out some of the values of the dictionary</a:t>
            </a:r>
          </a:p>
          <a:p>
            <a:pPr marL="342900" indent="-342900">
              <a:buFont typeface="Arial"/>
              <a:buChar char="•"/>
            </a:pPr>
            <a:r>
              <a:rPr lang="en-GB" sz="2000" dirty="0">
                <a:latin typeface="Arial"/>
                <a:cs typeface="Arial"/>
              </a:rPr>
              <a:t>What do you think the following code will do? Try it.</a:t>
            </a: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endParaRPr lang="en-GB" sz="2000" dirty="0">
              <a:latin typeface="Arial"/>
              <a:cs typeface="Arial"/>
            </a:endParaRPr>
          </a:p>
          <a:p>
            <a:pPr marL="342900" indent="-342900">
              <a:buFont typeface="Arial"/>
              <a:buChar char="•"/>
            </a:pPr>
            <a:r>
              <a:rPr lang="en-GB" sz="2000" b="1" dirty="0">
                <a:latin typeface="Arial"/>
                <a:cs typeface="Arial"/>
              </a:rPr>
              <a:t>Bonus:</a:t>
            </a:r>
            <a:r>
              <a:rPr lang="en-GB" sz="2000" dirty="0">
                <a:latin typeface="Arial"/>
                <a:cs typeface="Arial"/>
              </a:rPr>
              <a:t> You can also access dictionary values using the </a:t>
            </a:r>
            <a:r>
              <a:rPr lang="en-GB" sz="2000" dirty="0">
                <a:latin typeface="Consolas" panose="020B0609020204030204" pitchFamily="49" charset="0"/>
                <a:cs typeface="Arial"/>
              </a:rPr>
              <a:t>.get() </a:t>
            </a:r>
            <a:r>
              <a:rPr lang="en-GB" sz="2000" dirty="0">
                <a:latin typeface="Arial"/>
                <a:cs typeface="Arial"/>
              </a:rPr>
              <a:t>method. What is the advantage of using this over standard indexing? (Hint: search for ‘python dictionaries get’)</a:t>
            </a: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p:txBody>
      </p:sp>
      <p:pic>
        <p:nvPicPr>
          <p:cNvPr id="4" name="Picture 3">
            <a:extLst>
              <a:ext uri="{FF2B5EF4-FFF2-40B4-BE49-F238E27FC236}">
                <a16:creationId xmlns:a16="http://schemas.microsoft.com/office/drawing/2014/main" id="{7D851FE5-8189-4072-B12F-A24B87B7AAFF}"/>
              </a:ext>
            </a:extLst>
          </p:cNvPr>
          <p:cNvPicPr>
            <a:picLocks noChangeAspect="1"/>
          </p:cNvPicPr>
          <p:nvPr/>
        </p:nvPicPr>
        <p:blipFill rotWithShape="1">
          <a:blip r:embed="rId4"/>
          <a:srcRect t="-1" b="45238"/>
          <a:stretch/>
        </p:blipFill>
        <p:spPr>
          <a:xfrm>
            <a:off x="2701004" y="2271504"/>
            <a:ext cx="3741992" cy="600492"/>
          </a:xfrm>
          <a:prstGeom prst="rect">
            <a:avLst/>
          </a:prstGeom>
        </p:spPr>
      </p:pic>
    </p:spTree>
    <p:extLst>
      <p:ext uri="{BB962C8B-B14F-4D97-AF65-F5344CB8AC3E}">
        <p14:creationId xmlns:p14="http://schemas.microsoft.com/office/powerpoint/2010/main" val="1343401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Dictionaries Puzzles Solutions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8</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6"/>
            <a:ext cx="8619938" cy="429579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p:txBody>
      </p:sp>
      <p:pic>
        <p:nvPicPr>
          <p:cNvPr id="4" name="Picture 3">
            <a:extLst>
              <a:ext uri="{FF2B5EF4-FFF2-40B4-BE49-F238E27FC236}">
                <a16:creationId xmlns:a16="http://schemas.microsoft.com/office/drawing/2014/main" id="{7D851FE5-8189-4072-B12F-A24B87B7AAFF}"/>
              </a:ext>
            </a:extLst>
          </p:cNvPr>
          <p:cNvPicPr>
            <a:picLocks noChangeAspect="1"/>
          </p:cNvPicPr>
          <p:nvPr/>
        </p:nvPicPr>
        <p:blipFill rotWithShape="1">
          <a:blip r:embed="rId4"/>
          <a:srcRect t="-1" b="-1946"/>
          <a:stretch/>
        </p:blipFill>
        <p:spPr>
          <a:xfrm>
            <a:off x="4673371" y="3581502"/>
            <a:ext cx="3741992" cy="1117872"/>
          </a:xfrm>
          <a:prstGeom prst="rect">
            <a:avLst/>
          </a:prstGeom>
        </p:spPr>
      </p:pic>
      <p:pic>
        <p:nvPicPr>
          <p:cNvPr id="5" name="Picture 4">
            <a:extLst>
              <a:ext uri="{FF2B5EF4-FFF2-40B4-BE49-F238E27FC236}">
                <a16:creationId xmlns:a16="http://schemas.microsoft.com/office/drawing/2014/main" id="{ABDD66B2-7489-4BE1-A31C-EE43E1EC462D}"/>
              </a:ext>
            </a:extLst>
          </p:cNvPr>
          <p:cNvPicPr>
            <a:picLocks noChangeAspect="1"/>
          </p:cNvPicPr>
          <p:nvPr/>
        </p:nvPicPr>
        <p:blipFill>
          <a:blip r:embed="rId5"/>
          <a:stretch>
            <a:fillRect/>
          </a:stretch>
        </p:blipFill>
        <p:spPr>
          <a:xfrm>
            <a:off x="516375" y="931251"/>
            <a:ext cx="4156996" cy="1463675"/>
          </a:xfrm>
          <a:prstGeom prst="rect">
            <a:avLst/>
          </a:prstGeom>
        </p:spPr>
      </p:pic>
      <p:pic>
        <p:nvPicPr>
          <p:cNvPr id="7" name="Picture 6">
            <a:extLst>
              <a:ext uri="{FF2B5EF4-FFF2-40B4-BE49-F238E27FC236}">
                <a16:creationId xmlns:a16="http://schemas.microsoft.com/office/drawing/2014/main" id="{9476C6E6-6C22-4103-85B4-37F1475585F0}"/>
              </a:ext>
            </a:extLst>
          </p:cNvPr>
          <p:cNvPicPr>
            <a:picLocks noChangeAspect="1"/>
          </p:cNvPicPr>
          <p:nvPr/>
        </p:nvPicPr>
        <p:blipFill>
          <a:blip r:embed="rId6"/>
          <a:stretch>
            <a:fillRect/>
          </a:stretch>
        </p:blipFill>
        <p:spPr>
          <a:xfrm>
            <a:off x="2319184" y="2519428"/>
            <a:ext cx="4455692" cy="942257"/>
          </a:xfrm>
          <a:prstGeom prst="rect">
            <a:avLst/>
          </a:prstGeom>
        </p:spPr>
      </p:pic>
    </p:spTree>
    <p:extLst>
      <p:ext uri="{BB962C8B-B14F-4D97-AF65-F5344CB8AC3E}">
        <p14:creationId xmlns:p14="http://schemas.microsoft.com/office/powerpoint/2010/main" val="3894120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Manipulating Dictionaries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9</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7"/>
            <a:ext cx="8619938" cy="2749572"/>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Just as with lists we can…</a:t>
            </a: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p:txBody>
      </p:sp>
      <p:sp>
        <p:nvSpPr>
          <p:cNvPr id="9" name="Text Placeholder 2">
            <a:extLst>
              <a:ext uri="{FF2B5EF4-FFF2-40B4-BE49-F238E27FC236}">
                <a16:creationId xmlns:a16="http://schemas.microsoft.com/office/drawing/2014/main" id="{691CF701-DFB4-4A3E-87BC-9675F593B146}"/>
              </a:ext>
            </a:extLst>
          </p:cNvPr>
          <p:cNvSpPr txBox="1">
            <a:spLocks/>
          </p:cNvSpPr>
          <p:nvPr/>
        </p:nvSpPr>
        <p:spPr>
          <a:xfrm>
            <a:off x="5147663" y="2109738"/>
            <a:ext cx="2928304" cy="246245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1400" dirty="0">
                <a:latin typeface="Arial"/>
                <a:cs typeface="Arial"/>
              </a:rPr>
              <a:t>Overwrite a value</a:t>
            </a:r>
          </a:p>
          <a:p>
            <a:pPr marL="342900" indent="-342900">
              <a:buFont typeface="Arial"/>
              <a:buChar char="•"/>
            </a:pPr>
            <a:endParaRPr lang="en-GB" sz="1400" dirty="0">
              <a:latin typeface="Arial"/>
              <a:cs typeface="Arial"/>
            </a:endParaRPr>
          </a:p>
          <a:p>
            <a:pPr marL="342900" indent="-342900">
              <a:buFont typeface="Arial"/>
              <a:buChar char="•"/>
            </a:pPr>
            <a:endParaRPr lang="en-GB" sz="1400" dirty="0">
              <a:latin typeface="Arial"/>
              <a:cs typeface="Arial"/>
            </a:endParaRPr>
          </a:p>
          <a:p>
            <a:pPr marL="342900" indent="-342900">
              <a:buFont typeface="Arial"/>
              <a:buChar char="•"/>
            </a:pPr>
            <a:endParaRPr lang="en-GB" sz="1400" dirty="0">
              <a:latin typeface="Arial"/>
              <a:cs typeface="Arial"/>
            </a:endParaRPr>
          </a:p>
          <a:p>
            <a:pPr marL="342900" indent="-342900">
              <a:buFont typeface="Arial"/>
              <a:buChar char="•"/>
            </a:pPr>
            <a:endParaRPr lang="en-GB" sz="1400" dirty="0">
              <a:latin typeface="Arial"/>
              <a:cs typeface="Arial"/>
            </a:endParaRPr>
          </a:p>
          <a:p>
            <a:pPr marL="342900" indent="-342900">
              <a:buFont typeface="Arial"/>
              <a:buChar char="•"/>
            </a:pPr>
            <a:endParaRPr lang="en-GB" sz="1400" dirty="0">
              <a:latin typeface="Arial"/>
              <a:cs typeface="Arial"/>
            </a:endParaRPr>
          </a:p>
          <a:p>
            <a:pPr marL="342900" indent="-342900">
              <a:buFont typeface="Arial"/>
              <a:buChar char="•"/>
            </a:pPr>
            <a:endParaRPr lang="en-GB" sz="1400" dirty="0">
              <a:latin typeface="Arial"/>
              <a:cs typeface="Arial"/>
            </a:endParaRPr>
          </a:p>
          <a:p>
            <a:pPr marL="342900" indent="-342900">
              <a:buFont typeface="Arial"/>
              <a:buChar char="•"/>
            </a:pPr>
            <a:r>
              <a:rPr lang="en-GB" sz="1400" dirty="0">
                <a:latin typeface="Arial"/>
                <a:cs typeface="Arial"/>
              </a:rPr>
              <a:t>Deleting an item by value is a bit tougher — we will look at doing this in the homework sheet </a:t>
            </a:r>
          </a:p>
        </p:txBody>
      </p:sp>
      <p:sp>
        <p:nvSpPr>
          <p:cNvPr id="13" name="Text Placeholder 2">
            <a:extLst>
              <a:ext uri="{FF2B5EF4-FFF2-40B4-BE49-F238E27FC236}">
                <a16:creationId xmlns:a16="http://schemas.microsoft.com/office/drawing/2014/main" id="{B49F9675-3016-456A-9429-C7A31BF54FAD}"/>
              </a:ext>
            </a:extLst>
          </p:cNvPr>
          <p:cNvSpPr txBox="1">
            <a:spLocks/>
          </p:cNvSpPr>
          <p:nvPr/>
        </p:nvSpPr>
        <p:spPr>
          <a:xfrm>
            <a:off x="768431" y="2135825"/>
            <a:ext cx="4168640" cy="2462457"/>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1400" dirty="0">
                <a:latin typeface="Arial"/>
                <a:cs typeface="Arial"/>
              </a:rPr>
              <a:t>Add a new item</a:t>
            </a:r>
          </a:p>
          <a:p>
            <a:pPr marL="342900" indent="-342900">
              <a:buFont typeface="Arial"/>
              <a:buChar char="•"/>
            </a:pPr>
            <a:endParaRPr lang="en-GB" sz="1400" dirty="0">
              <a:latin typeface="Arial"/>
              <a:cs typeface="Arial"/>
            </a:endParaRPr>
          </a:p>
          <a:p>
            <a:pPr marL="342900" indent="-342900">
              <a:buFont typeface="Arial"/>
              <a:buChar char="•"/>
            </a:pPr>
            <a:endParaRPr lang="en-GB" sz="1400" dirty="0">
              <a:latin typeface="Arial"/>
              <a:cs typeface="Arial"/>
            </a:endParaRPr>
          </a:p>
          <a:p>
            <a:pPr marL="342900" indent="-342900">
              <a:buFont typeface="Arial"/>
              <a:buChar char="•"/>
            </a:pPr>
            <a:endParaRPr lang="en-GB" sz="1400" dirty="0">
              <a:latin typeface="Arial"/>
              <a:cs typeface="Arial"/>
            </a:endParaRPr>
          </a:p>
          <a:p>
            <a:pPr marL="342900" indent="-342900">
              <a:buFont typeface="Arial"/>
              <a:buChar char="•"/>
            </a:pPr>
            <a:endParaRPr lang="en-GB" sz="1400" dirty="0">
              <a:latin typeface="Arial"/>
              <a:cs typeface="Arial"/>
            </a:endParaRPr>
          </a:p>
          <a:p>
            <a:pPr marL="342900" indent="-342900">
              <a:buFont typeface="Arial"/>
              <a:buChar char="•"/>
            </a:pPr>
            <a:endParaRPr lang="en-GB" sz="1400" dirty="0">
              <a:latin typeface="Arial"/>
              <a:cs typeface="Arial"/>
            </a:endParaRPr>
          </a:p>
          <a:p>
            <a:pPr marL="342900" indent="-342900">
              <a:buFont typeface="Arial"/>
              <a:buChar char="•"/>
            </a:pPr>
            <a:r>
              <a:rPr lang="en-GB" sz="1400" dirty="0">
                <a:latin typeface="Arial"/>
                <a:cs typeface="Arial"/>
              </a:rPr>
              <a:t>Delete an item by key</a:t>
            </a:r>
          </a:p>
        </p:txBody>
      </p:sp>
      <p:pic>
        <p:nvPicPr>
          <p:cNvPr id="4" name="Picture 3">
            <a:extLst>
              <a:ext uri="{FF2B5EF4-FFF2-40B4-BE49-F238E27FC236}">
                <a16:creationId xmlns:a16="http://schemas.microsoft.com/office/drawing/2014/main" id="{3FD2770E-8D78-4B1F-95E7-D3596376F277}"/>
              </a:ext>
            </a:extLst>
          </p:cNvPr>
          <p:cNvPicPr>
            <a:picLocks noChangeAspect="1"/>
          </p:cNvPicPr>
          <p:nvPr/>
        </p:nvPicPr>
        <p:blipFill>
          <a:blip r:embed="rId4"/>
          <a:stretch>
            <a:fillRect/>
          </a:stretch>
        </p:blipFill>
        <p:spPr>
          <a:xfrm>
            <a:off x="2464566" y="1357637"/>
            <a:ext cx="4168641" cy="483464"/>
          </a:xfrm>
          <a:prstGeom prst="rect">
            <a:avLst/>
          </a:prstGeom>
        </p:spPr>
      </p:pic>
      <p:pic>
        <p:nvPicPr>
          <p:cNvPr id="7" name="Picture 6">
            <a:extLst>
              <a:ext uri="{FF2B5EF4-FFF2-40B4-BE49-F238E27FC236}">
                <a16:creationId xmlns:a16="http://schemas.microsoft.com/office/drawing/2014/main" id="{F5333401-0C60-40D7-BA94-AD1ECB9122A2}"/>
              </a:ext>
            </a:extLst>
          </p:cNvPr>
          <p:cNvPicPr>
            <a:picLocks noChangeAspect="1"/>
          </p:cNvPicPr>
          <p:nvPr/>
        </p:nvPicPr>
        <p:blipFill>
          <a:blip r:embed="rId5"/>
          <a:stretch>
            <a:fillRect/>
          </a:stretch>
        </p:blipFill>
        <p:spPr>
          <a:xfrm>
            <a:off x="1378214" y="2510165"/>
            <a:ext cx="2583093" cy="826198"/>
          </a:xfrm>
          <a:prstGeom prst="rect">
            <a:avLst/>
          </a:prstGeom>
        </p:spPr>
      </p:pic>
      <p:pic>
        <p:nvPicPr>
          <p:cNvPr id="8" name="Picture 7">
            <a:extLst>
              <a:ext uri="{FF2B5EF4-FFF2-40B4-BE49-F238E27FC236}">
                <a16:creationId xmlns:a16="http://schemas.microsoft.com/office/drawing/2014/main" id="{7F16399D-6BA8-46E9-901C-BFEE279AA2B4}"/>
              </a:ext>
            </a:extLst>
          </p:cNvPr>
          <p:cNvPicPr>
            <a:picLocks noChangeAspect="1"/>
          </p:cNvPicPr>
          <p:nvPr/>
        </p:nvPicPr>
        <p:blipFill>
          <a:blip r:embed="rId6"/>
          <a:stretch>
            <a:fillRect/>
          </a:stretch>
        </p:blipFill>
        <p:spPr>
          <a:xfrm>
            <a:off x="1378214" y="3773724"/>
            <a:ext cx="1443805" cy="824558"/>
          </a:xfrm>
          <a:prstGeom prst="rect">
            <a:avLst/>
          </a:prstGeom>
        </p:spPr>
      </p:pic>
      <p:pic>
        <p:nvPicPr>
          <p:cNvPr id="14" name="Picture 13">
            <a:extLst>
              <a:ext uri="{FF2B5EF4-FFF2-40B4-BE49-F238E27FC236}">
                <a16:creationId xmlns:a16="http://schemas.microsoft.com/office/drawing/2014/main" id="{38ECDF29-E276-45DD-8EFC-6CF0BF453A19}"/>
              </a:ext>
            </a:extLst>
          </p:cNvPr>
          <p:cNvPicPr>
            <a:picLocks noChangeAspect="1"/>
          </p:cNvPicPr>
          <p:nvPr/>
        </p:nvPicPr>
        <p:blipFill>
          <a:blip r:embed="rId7"/>
          <a:stretch>
            <a:fillRect/>
          </a:stretch>
        </p:blipFill>
        <p:spPr>
          <a:xfrm>
            <a:off x="5262608" y="2510165"/>
            <a:ext cx="2928304" cy="751081"/>
          </a:xfrm>
          <a:prstGeom prst="rect">
            <a:avLst/>
          </a:prstGeom>
        </p:spPr>
      </p:pic>
    </p:spTree>
    <p:extLst>
      <p:ext uri="{BB962C8B-B14F-4D97-AF65-F5344CB8AC3E}">
        <p14:creationId xmlns:p14="http://schemas.microsoft.com/office/powerpoint/2010/main" val="95053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Manipulating Dictionaries Puzzles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10</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6"/>
            <a:ext cx="8619938" cy="3749315"/>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Create a dictionary containing with keys ‘one’, ‘two’, and ‘three’ which corresponding values 1, 2, and 4</a:t>
            </a:r>
          </a:p>
          <a:p>
            <a:pPr marL="342900" indent="-342900">
              <a:buFont typeface="Arial"/>
              <a:buChar char="•"/>
            </a:pPr>
            <a:r>
              <a:rPr lang="en-GB" sz="2000" dirty="0">
                <a:latin typeface="Arial"/>
                <a:cs typeface="Arial"/>
              </a:rPr>
              <a:t>Correct the value for key ‘three’ to be 3 and add a new pair ‘four’: 4</a:t>
            </a:r>
          </a:p>
          <a:p>
            <a:pPr marL="342900" indent="-342900">
              <a:buFont typeface="Arial"/>
              <a:buChar char="•"/>
            </a:pPr>
            <a:endParaRPr lang="en-GB" sz="2000" dirty="0">
              <a:latin typeface="Arial"/>
              <a:cs typeface="Arial"/>
            </a:endParaRPr>
          </a:p>
          <a:p>
            <a:pPr marL="342900" indent="-342900">
              <a:buFont typeface="Arial"/>
              <a:buChar char="•"/>
            </a:pPr>
            <a:r>
              <a:rPr lang="en-GB" sz="2000" dirty="0">
                <a:latin typeface="Arial"/>
                <a:cs typeface="Arial"/>
              </a:rPr>
              <a:t>Create an empty dictionary called </a:t>
            </a:r>
            <a:r>
              <a:rPr lang="en-GB" sz="2000" dirty="0">
                <a:latin typeface="Consolas" panose="020B0609020204030204" pitchFamily="49" charset="0"/>
                <a:cs typeface="Arial"/>
              </a:rPr>
              <a:t>square</a:t>
            </a:r>
          </a:p>
          <a:p>
            <a:pPr marL="342900" indent="-342900">
              <a:buFont typeface="Arial"/>
              <a:buChar char="•"/>
            </a:pPr>
            <a:r>
              <a:rPr lang="en-GB" sz="2000" dirty="0">
                <a:latin typeface="Arial"/>
                <a:cs typeface="Arial"/>
              </a:rPr>
              <a:t>Loop through the range -5 to 5 (inclusive), each time adding an item to the dictionary which maps the looping variable to its square</a:t>
            </a:r>
          </a:p>
          <a:p>
            <a:pPr marL="342900" indent="-342900">
              <a:buFont typeface="Arial"/>
              <a:buChar char="•"/>
            </a:pPr>
            <a:endParaRPr lang="en-GB" sz="2000" dirty="0">
              <a:latin typeface="Arial"/>
              <a:cs typeface="Arial"/>
            </a:endParaRPr>
          </a:p>
          <a:p>
            <a:pPr marL="342900" indent="-342900">
              <a:buFont typeface="Arial"/>
              <a:buChar char="•"/>
            </a:pPr>
            <a:r>
              <a:rPr lang="en-GB" sz="2000" b="1" dirty="0">
                <a:latin typeface="Arial"/>
                <a:cs typeface="Arial"/>
              </a:rPr>
              <a:t>Bonus: </a:t>
            </a:r>
            <a:r>
              <a:rPr lang="en-GB" sz="2000" dirty="0">
                <a:latin typeface="Arial"/>
                <a:cs typeface="Arial"/>
              </a:rPr>
              <a:t>Create a dictionary called employees which contains two dictionaries, each giving the details (say, job title and manager) of a different employee. Access the manager of one of the employees</a:t>
            </a:r>
            <a:endParaRPr lang="en-GB" sz="2000" b="1"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a:p>
            <a:pPr marL="342900" indent="-342900">
              <a:buFont typeface="Arial"/>
              <a:buChar char="•"/>
            </a:pPr>
            <a:endParaRPr lang="en-GB" sz="2000" dirty="0">
              <a:latin typeface="Arial"/>
              <a:cs typeface="Arial"/>
            </a:endParaRPr>
          </a:p>
        </p:txBody>
      </p:sp>
    </p:spTree>
    <p:extLst>
      <p:ext uri="{BB962C8B-B14F-4D97-AF65-F5344CB8AC3E}">
        <p14:creationId xmlns:p14="http://schemas.microsoft.com/office/powerpoint/2010/main" val="756925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Manipulating Dictionaries Puzzles Solutions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11</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pic>
        <p:nvPicPr>
          <p:cNvPr id="4" name="Picture 3">
            <a:extLst>
              <a:ext uri="{FF2B5EF4-FFF2-40B4-BE49-F238E27FC236}">
                <a16:creationId xmlns:a16="http://schemas.microsoft.com/office/drawing/2014/main" id="{086DF6B8-9658-447E-9310-708F9923319C}"/>
              </a:ext>
            </a:extLst>
          </p:cNvPr>
          <p:cNvPicPr>
            <a:picLocks noChangeAspect="1"/>
          </p:cNvPicPr>
          <p:nvPr/>
        </p:nvPicPr>
        <p:blipFill>
          <a:blip r:embed="rId4"/>
          <a:stretch>
            <a:fillRect/>
          </a:stretch>
        </p:blipFill>
        <p:spPr>
          <a:xfrm>
            <a:off x="1516345" y="1188438"/>
            <a:ext cx="6111310" cy="1238041"/>
          </a:xfrm>
          <a:prstGeom prst="rect">
            <a:avLst/>
          </a:prstGeom>
        </p:spPr>
      </p:pic>
      <p:pic>
        <p:nvPicPr>
          <p:cNvPr id="5" name="Picture 4">
            <a:extLst>
              <a:ext uri="{FF2B5EF4-FFF2-40B4-BE49-F238E27FC236}">
                <a16:creationId xmlns:a16="http://schemas.microsoft.com/office/drawing/2014/main" id="{362C70F6-8FF2-4745-B1DB-384D73581C3A}"/>
              </a:ext>
            </a:extLst>
          </p:cNvPr>
          <p:cNvPicPr>
            <a:picLocks noChangeAspect="1"/>
          </p:cNvPicPr>
          <p:nvPr/>
        </p:nvPicPr>
        <p:blipFill>
          <a:blip r:embed="rId5"/>
          <a:stretch>
            <a:fillRect/>
          </a:stretch>
        </p:blipFill>
        <p:spPr>
          <a:xfrm>
            <a:off x="2674715" y="2966917"/>
            <a:ext cx="3794570" cy="1446206"/>
          </a:xfrm>
          <a:prstGeom prst="rect">
            <a:avLst/>
          </a:prstGeom>
        </p:spPr>
      </p:pic>
    </p:spTree>
    <p:extLst>
      <p:ext uri="{BB962C8B-B14F-4D97-AF65-F5344CB8AC3E}">
        <p14:creationId xmlns:p14="http://schemas.microsoft.com/office/powerpoint/2010/main" val="3894219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Looping Through Dictionaries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12</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7"/>
            <a:ext cx="8619938" cy="2749572"/>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a:buChar char="•"/>
            </a:pPr>
            <a:r>
              <a:rPr lang="en-GB" sz="2000" dirty="0">
                <a:latin typeface="Arial"/>
                <a:cs typeface="Arial"/>
              </a:rPr>
              <a:t>Python offers use three ways to loop through dictionaries</a:t>
            </a:r>
          </a:p>
        </p:txBody>
      </p:sp>
      <p:sp>
        <p:nvSpPr>
          <p:cNvPr id="9" name="Text Placeholder 2">
            <a:extLst>
              <a:ext uri="{FF2B5EF4-FFF2-40B4-BE49-F238E27FC236}">
                <a16:creationId xmlns:a16="http://schemas.microsoft.com/office/drawing/2014/main" id="{757D3795-1486-40C0-A71B-F9CA199D1B92}"/>
              </a:ext>
            </a:extLst>
          </p:cNvPr>
          <p:cNvSpPr txBox="1">
            <a:spLocks/>
          </p:cNvSpPr>
          <p:nvPr/>
        </p:nvSpPr>
        <p:spPr>
          <a:xfrm>
            <a:off x="139686" y="2047862"/>
            <a:ext cx="2832114" cy="1663554"/>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2000" b="1" dirty="0">
                <a:latin typeface="Calibri"/>
                <a:cs typeface="Arial"/>
              </a:rPr>
              <a:t>By Key</a:t>
            </a:r>
            <a:endParaRPr lang="en-US" b="1" dirty="0"/>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algn="ctr"/>
            <a:endParaRPr lang="en-GB" sz="2000" b="1" dirty="0">
              <a:latin typeface="Calibri"/>
            </a:endParaRPr>
          </a:p>
          <a:p>
            <a:pPr marL="342900" indent="-342900" algn="ctr">
              <a:buFont typeface="Arial"/>
              <a:buChar char="•"/>
            </a:pPr>
            <a:endParaRPr lang="en-GB" sz="2000" b="1" dirty="0">
              <a:latin typeface="Calibri"/>
            </a:endParaRPr>
          </a:p>
        </p:txBody>
      </p:sp>
      <p:sp>
        <p:nvSpPr>
          <p:cNvPr id="13" name="Text Placeholder 2">
            <a:extLst>
              <a:ext uri="{FF2B5EF4-FFF2-40B4-BE49-F238E27FC236}">
                <a16:creationId xmlns:a16="http://schemas.microsoft.com/office/drawing/2014/main" id="{A1FA3161-1025-496B-8678-2F2635C24E98}"/>
              </a:ext>
            </a:extLst>
          </p:cNvPr>
          <p:cNvSpPr txBox="1">
            <a:spLocks/>
          </p:cNvSpPr>
          <p:nvPr/>
        </p:nvSpPr>
        <p:spPr>
          <a:xfrm>
            <a:off x="2995132" y="2047862"/>
            <a:ext cx="2832114" cy="1663554"/>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2000" b="1" dirty="0">
                <a:latin typeface="Calibri"/>
                <a:cs typeface="Arial"/>
              </a:rPr>
              <a:t>By Value</a:t>
            </a:r>
            <a:endParaRPr lang="en-US" b="1" dirty="0"/>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algn="ctr"/>
            <a:endParaRPr lang="en-GB" sz="2000" b="1" dirty="0">
              <a:latin typeface="Calibri"/>
            </a:endParaRPr>
          </a:p>
          <a:p>
            <a:pPr marL="342900" indent="-342900" algn="ctr">
              <a:buFont typeface="Arial"/>
              <a:buChar char="•"/>
            </a:pPr>
            <a:endParaRPr lang="en-GB" sz="2000" b="1" dirty="0">
              <a:latin typeface="Calibri"/>
            </a:endParaRPr>
          </a:p>
        </p:txBody>
      </p:sp>
      <p:sp>
        <p:nvSpPr>
          <p:cNvPr id="14" name="Text Placeholder 2">
            <a:extLst>
              <a:ext uri="{FF2B5EF4-FFF2-40B4-BE49-F238E27FC236}">
                <a16:creationId xmlns:a16="http://schemas.microsoft.com/office/drawing/2014/main" id="{B1627655-64AA-463C-8F65-529CB6983D0D}"/>
              </a:ext>
            </a:extLst>
          </p:cNvPr>
          <p:cNvSpPr txBox="1">
            <a:spLocks/>
          </p:cNvSpPr>
          <p:nvPr/>
        </p:nvSpPr>
        <p:spPr>
          <a:xfrm>
            <a:off x="5979862" y="2047862"/>
            <a:ext cx="2832114" cy="1663554"/>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2000" b="1" dirty="0">
                <a:latin typeface="Calibri"/>
                <a:cs typeface="Arial"/>
              </a:rPr>
              <a:t>By Item (Both)</a:t>
            </a:r>
            <a:endParaRPr lang="en-US" b="1" dirty="0"/>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marL="342900" indent="-342900" algn="ctr">
              <a:buFont typeface="Arial"/>
              <a:buChar char="•"/>
            </a:pPr>
            <a:endParaRPr lang="en-GB" sz="2000" b="1" dirty="0">
              <a:latin typeface="Calibri"/>
            </a:endParaRPr>
          </a:p>
          <a:p>
            <a:pPr algn="ctr"/>
            <a:endParaRPr lang="en-GB" sz="2000" b="1" dirty="0">
              <a:latin typeface="Calibri"/>
            </a:endParaRPr>
          </a:p>
          <a:p>
            <a:pPr marL="342900" indent="-342900" algn="ctr">
              <a:buFont typeface="Arial"/>
              <a:buChar char="•"/>
            </a:pPr>
            <a:endParaRPr lang="en-GB" sz="2000" b="1" dirty="0">
              <a:latin typeface="Calibri"/>
            </a:endParaRPr>
          </a:p>
        </p:txBody>
      </p:sp>
      <p:pic>
        <p:nvPicPr>
          <p:cNvPr id="4" name="Picture 3">
            <a:extLst>
              <a:ext uri="{FF2B5EF4-FFF2-40B4-BE49-F238E27FC236}">
                <a16:creationId xmlns:a16="http://schemas.microsoft.com/office/drawing/2014/main" id="{B581D9D4-6DD4-472C-9445-63BE313263D9}"/>
              </a:ext>
            </a:extLst>
          </p:cNvPr>
          <p:cNvPicPr>
            <a:picLocks noChangeAspect="1"/>
          </p:cNvPicPr>
          <p:nvPr/>
        </p:nvPicPr>
        <p:blipFill>
          <a:blip r:embed="rId4"/>
          <a:stretch>
            <a:fillRect/>
          </a:stretch>
        </p:blipFill>
        <p:spPr>
          <a:xfrm>
            <a:off x="2293055" y="1339606"/>
            <a:ext cx="4229665" cy="557955"/>
          </a:xfrm>
          <a:prstGeom prst="rect">
            <a:avLst/>
          </a:prstGeom>
        </p:spPr>
      </p:pic>
      <p:pic>
        <p:nvPicPr>
          <p:cNvPr id="7" name="Picture 6">
            <a:extLst>
              <a:ext uri="{FF2B5EF4-FFF2-40B4-BE49-F238E27FC236}">
                <a16:creationId xmlns:a16="http://schemas.microsoft.com/office/drawing/2014/main" id="{11DE1D7A-2CC0-4FDC-B864-38C1D90D18F9}"/>
              </a:ext>
            </a:extLst>
          </p:cNvPr>
          <p:cNvPicPr>
            <a:picLocks noChangeAspect="1"/>
          </p:cNvPicPr>
          <p:nvPr/>
        </p:nvPicPr>
        <p:blipFill>
          <a:blip r:embed="rId5"/>
          <a:stretch>
            <a:fillRect/>
          </a:stretch>
        </p:blipFill>
        <p:spPr>
          <a:xfrm>
            <a:off x="547428" y="2639930"/>
            <a:ext cx="2295088" cy="1185071"/>
          </a:xfrm>
          <a:prstGeom prst="rect">
            <a:avLst/>
          </a:prstGeom>
        </p:spPr>
      </p:pic>
      <p:pic>
        <p:nvPicPr>
          <p:cNvPr id="8" name="Picture 7">
            <a:extLst>
              <a:ext uri="{FF2B5EF4-FFF2-40B4-BE49-F238E27FC236}">
                <a16:creationId xmlns:a16="http://schemas.microsoft.com/office/drawing/2014/main" id="{954B117E-FD6C-4F9B-BDE4-80D3BE6223B9}"/>
              </a:ext>
            </a:extLst>
          </p:cNvPr>
          <p:cNvPicPr>
            <a:picLocks noChangeAspect="1"/>
          </p:cNvPicPr>
          <p:nvPr/>
        </p:nvPicPr>
        <p:blipFill>
          <a:blip r:embed="rId6"/>
          <a:stretch>
            <a:fillRect/>
          </a:stretch>
        </p:blipFill>
        <p:spPr>
          <a:xfrm>
            <a:off x="3282167" y="2639930"/>
            <a:ext cx="2295088" cy="1123128"/>
          </a:xfrm>
          <a:prstGeom prst="rect">
            <a:avLst/>
          </a:prstGeom>
        </p:spPr>
      </p:pic>
      <p:pic>
        <p:nvPicPr>
          <p:cNvPr id="15" name="Picture 14">
            <a:extLst>
              <a:ext uri="{FF2B5EF4-FFF2-40B4-BE49-F238E27FC236}">
                <a16:creationId xmlns:a16="http://schemas.microsoft.com/office/drawing/2014/main" id="{7D622C9A-905A-45D0-8C09-B8BD6AFB0C0F}"/>
              </a:ext>
            </a:extLst>
          </p:cNvPr>
          <p:cNvPicPr>
            <a:picLocks noChangeAspect="1"/>
          </p:cNvPicPr>
          <p:nvPr/>
        </p:nvPicPr>
        <p:blipFill>
          <a:blip r:embed="rId7"/>
          <a:stretch>
            <a:fillRect/>
          </a:stretch>
        </p:blipFill>
        <p:spPr>
          <a:xfrm>
            <a:off x="5934839" y="2571750"/>
            <a:ext cx="2832114" cy="1169871"/>
          </a:xfrm>
          <a:prstGeom prst="rect">
            <a:avLst/>
          </a:prstGeom>
        </p:spPr>
      </p:pic>
    </p:spTree>
    <p:extLst>
      <p:ext uri="{BB962C8B-B14F-4D97-AF65-F5344CB8AC3E}">
        <p14:creationId xmlns:p14="http://schemas.microsoft.com/office/powerpoint/2010/main" val="35244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Looping Through Dictionaries Puzzles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13</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sp>
        <p:nvSpPr>
          <p:cNvPr id="6" name="Text Placeholder 2">
            <a:extLst>
              <a:ext uri="{FF2B5EF4-FFF2-40B4-BE49-F238E27FC236}">
                <a16:creationId xmlns:a16="http://schemas.microsoft.com/office/drawing/2014/main" id="{28280EFD-605B-4843-8D20-931E34B69861}"/>
              </a:ext>
            </a:extLst>
          </p:cNvPr>
          <p:cNvSpPr txBox="1">
            <a:spLocks/>
          </p:cNvSpPr>
          <p:nvPr/>
        </p:nvSpPr>
        <p:spPr>
          <a:xfrm>
            <a:off x="237061" y="712956"/>
            <a:ext cx="8619938" cy="4430543"/>
          </a:xfrm>
          <a:prstGeom prst="rect">
            <a:avLst/>
          </a:prstGeom>
        </p:spPr>
        <p:txBody>
          <a:bodyPr vert="horz" anchor="t"/>
          <a:lstStyle>
            <a:lvl1pPr marL="0" indent="0" algn="l" defTabSz="457200" rtl="0" eaLnBrk="1" latinLnBrk="0" hangingPunct="1">
              <a:spcBef>
                <a:spcPts val="0"/>
              </a:spcBef>
              <a:buFont typeface="Arial"/>
              <a:buNone/>
              <a:defRPr sz="2400" kern="1200" baseline="0">
                <a:solidFill>
                  <a:schemeClr val="tx1"/>
                </a:solidFill>
                <a:latin typeface="Arial" pitchFamily="34" charset="0"/>
                <a:ea typeface="+mn-ea"/>
                <a:cs typeface="Arial" pitchFamily="34" charset="0"/>
              </a:defRPr>
            </a:lvl1pPr>
            <a:lvl2pPr marL="457200" indent="0" algn="l" defTabSz="457200" rtl="0" eaLnBrk="1" latinLnBrk="0" hangingPunct="1">
              <a:spcBef>
                <a:spcPct val="20000"/>
              </a:spcBef>
              <a:buFont typeface="Arial"/>
              <a:buNone/>
              <a:defRPr sz="24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4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Char char="•"/>
            </a:pPr>
            <a:r>
              <a:rPr lang="en-GB" sz="2000" dirty="0">
                <a:latin typeface="Calibri"/>
                <a:cs typeface="Arial"/>
              </a:rPr>
              <a:t>Create a function that accepts a list of strings and counts how many times each string occurs, printing the results in the form</a:t>
            </a:r>
          </a:p>
          <a:p>
            <a:pPr marL="342900" indent="-342900">
              <a:buChar char="•"/>
            </a:pPr>
            <a:endParaRPr lang="en-GB" sz="2000" dirty="0">
              <a:latin typeface="Calibri"/>
              <a:cs typeface="Arial"/>
            </a:endParaRPr>
          </a:p>
          <a:p>
            <a:pPr algn="ctr"/>
            <a:r>
              <a:rPr lang="en-GB" sz="2000" dirty="0">
                <a:latin typeface="Consolas" panose="020B0609020204030204" pitchFamily="49" charset="0"/>
                <a:cs typeface="Arial"/>
              </a:rPr>
              <a:t>There are 12 occurrences of ‘spam’</a:t>
            </a:r>
            <a:endParaRPr lang="en-US" sz="2000" dirty="0">
              <a:latin typeface="Consolas" panose="020B0609020204030204" pitchFamily="49" charset="0"/>
            </a:endParaRPr>
          </a:p>
          <a:p>
            <a:pPr marL="342900" indent="-342900">
              <a:buChar char="•"/>
            </a:pPr>
            <a:endParaRPr lang="en-GB" sz="2000" dirty="0">
              <a:latin typeface="Calibri"/>
            </a:endParaRPr>
          </a:p>
          <a:p>
            <a:pPr marL="342900" indent="-342900">
              <a:buChar char="•"/>
            </a:pPr>
            <a:r>
              <a:rPr lang="en-GB" sz="2000" b="1" dirty="0">
                <a:latin typeface="Calibri"/>
              </a:rPr>
              <a:t>Hint: </a:t>
            </a:r>
            <a:r>
              <a:rPr lang="en-GB" sz="2000" dirty="0">
                <a:latin typeface="Calibri"/>
              </a:rPr>
              <a:t>Create an empty dictionary to store these counts. Loop through each string in the list. If the string is already a key for the dictionary, increment its value; otherwise, add it with value one.</a:t>
            </a:r>
          </a:p>
          <a:p>
            <a:endParaRPr lang="en-GB" sz="2000" dirty="0">
              <a:latin typeface="Calibri"/>
            </a:endParaRPr>
          </a:p>
          <a:p>
            <a:pPr marL="342900" indent="-342900">
              <a:buChar char="•"/>
            </a:pPr>
            <a:r>
              <a:rPr lang="en-GB" sz="2000" b="1" dirty="0">
                <a:latin typeface="Calibri"/>
              </a:rPr>
              <a:t>Bonus: </a:t>
            </a:r>
            <a:r>
              <a:rPr lang="en-GB" sz="2000" dirty="0">
                <a:latin typeface="Calibri"/>
              </a:rPr>
              <a:t>Add a special case for when there is only one occurrence of a string so that the output is grammatically correct</a:t>
            </a:r>
          </a:p>
        </p:txBody>
      </p:sp>
    </p:spTree>
    <p:extLst>
      <p:ext uri="{BB962C8B-B14F-4D97-AF65-F5344CB8AC3E}">
        <p14:creationId xmlns:p14="http://schemas.microsoft.com/office/powerpoint/2010/main" val="441067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Looping Through Dictionaries Puzzles Solutions</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14</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pic>
        <p:nvPicPr>
          <p:cNvPr id="5" name="Picture 4">
            <a:extLst>
              <a:ext uri="{FF2B5EF4-FFF2-40B4-BE49-F238E27FC236}">
                <a16:creationId xmlns:a16="http://schemas.microsoft.com/office/drawing/2014/main" id="{6FFEA870-4812-46E3-AE8E-861E1F7A3BF5}"/>
              </a:ext>
            </a:extLst>
          </p:cNvPr>
          <p:cNvPicPr>
            <a:picLocks noChangeAspect="1"/>
          </p:cNvPicPr>
          <p:nvPr/>
        </p:nvPicPr>
        <p:blipFill>
          <a:blip r:embed="rId4"/>
          <a:stretch>
            <a:fillRect/>
          </a:stretch>
        </p:blipFill>
        <p:spPr>
          <a:xfrm>
            <a:off x="2335534" y="950056"/>
            <a:ext cx="4472931" cy="3791107"/>
          </a:xfrm>
          <a:prstGeom prst="rect">
            <a:avLst/>
          </a:prstGeom>
        </p:spPr>
      </p:pic>
    </p:spTree>
    <p:extLst>
      <p:ext uri="{BB962C8B-B14F-4D97-AF65-F5344CB8AC3E}">
        <p14:creationId xmlns:p14="http://schemas.microsoft.com/office/powerpoint/2010/main" val="3469896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9A4F-1DFD-49DB-8569-F5AB18BD6161}"/>
              </a:ext>
            </a:extLst>
          </p:cNvPr>
          <p:cNvSpPr>
            <a:spLocks noGrp="1"/>
          </p:cNvSpPr>
          <p:nvPr>
            <p:ph type="title"/>
          </p:nvPr>
        </p:nvSpPr>
        <p:spPr/>
        <p:txBody>
          <a:bodyPr/>
          <a:lstStyle/>
          <a:p>
            <a:r>
              <a:rPr lang="en-GB" dirty="0"/>
              <a:t>Tangent: APIs and JSON</a:t>
            </a:r>
          </a:p>
        </p:txBody>
      </p:sp>
      <p:sp>
        <p:nvSpPr>
          <p:cNvPr id="3" name="Slide Number Placeholder 2">
            <a:extLst>
              <a:ext uri="{FF2B5EF4-FFF2-40B4-BE49-F238E27FC236}">
                <a16:creationId xmlns:a16="http://schemas.microsoft.com/office/drawing/2014/main" id="{7C3E703A-A386-472F-AD27-D2D983CC7A66}"/>
              </a:ext>
            </a:extLst>
          </p:cNvPr>
          <p:cNvSpPr>
            <a:spLocks noGrp="1"/>
          </p:cNvSpPr>
          <p:nvPr>
            <p:ph type="sldNum" sz="quarter" idx="4"/>
          </p:nvPr>
        </p:nvSpPr>
        <p:spPr/>
        <p:txBody>
          <a:bodyPr/>
          <a:lstStyle/>
          <a:p>
            <a:fld id="{3C4F54F3-C349-4609-AFEE-01462D5C7942}" type="slidenum">
              <a:rPr lang="en-GB" smtClean="0"/>
              <a:pPr/>
              <a:t>15</a:t>
            </a:fld>
            <a:endParaRPr lang="en-GB"/>
          </a:p>
        </p:txBody>
      </p:sp>
      <p:pic>
        <p:nvPicPr>
          <p:cNvPr id="11" name="Picture 10">
            <a:extLst>
              <a:ext uri="{FF2B5EF4-FFF2-40B4-BE49-F238E27FC236}">
                <a16:creationId xmlns:a16="http://schemas.microsoft.com/office/drawing/2014/main" id="{AE10D547-F5D1-43D9-93EA-E166E3C73F57}"/>
              </a:ext>
            </a:extLst>
          </p:cNvPr>
          <p:cNvPicPr>
            <a:picLocks noChangeAspect="1"/>
          </p:cNvPicPr>
          <p:nvPr/>
        </p:nvPicPr>
        <p:blipFill rotWithShape="1">
          <a:blip r:embed="rId3"/>
          <a:srcRect l="2982" t="3174" r="2869" b="2900"/>
          <a:stretch/>
        </p:blipFill>
        <p:spPr>
          <a:xfrm>
            <a:off x="8576572" y="4598283"/>
            <a:ext cx="498106" cy="496941"/>
          </a:xfrm>
          <a:prstGeom prst="ellipse">
            <a:avLst/>
          </a:prstGeom>
        </p:spPr>
      </p:pic>
      <p:pic>
        <p:nvPicPr>
          <p:cNvPr id="4" name="Picture 3">
            <a:extLst>
              <a:ext uri="{FF2B5EF4-FFF2-40B4-BE49-F238E27FC236}">
                <a16:creationId xmlns:a16="http://schemas.microsoft.com/office/drawing/2014/main" id="{FA6CBD08-E586-4797-BAE3-DB7EDD9A371F}"/>
              </a:ext>
            </a:extLst>
          </p:cNvPr>
          <p:cNvPicPr>
            <a:picLocks noChangeAspect="1"/>
          </p:cNvPicPr>
          <p:nvPr/>
        </p:nvPicPr>
        <p:blipFill>
          <a:blip r:embed="rId4"/>
          <a:stretch>
            <a:fillRect/>
          </a:stretch>
        </p:blipFill>
        <p:spPr>
          <a:xfrm>
            <a:off x="2332994" y="824331"/>
            <a:ext cx="4478012" cy="2168699"/>
          </a:xfrm>
          <a:prstGeom prst="rect">
            <a:avLst/>
          </a:prstGeom>
        </p:spPr>
      </p:pic>
      <p:pic>
        <p:nvPicPr>
          <p:cNvPr id="6" name="Picture 5">
            <a:extLst>
              <a:ext uri="{FF2B5EF4-FFF2-40B4-BE49-F238E27FC236}">
                <a16:creationId xmlns:a16="http://schemas.microsoft.com/office/drawing/2014/main" id="{89036E8B-AD85-4E61-B119-17A3024A3D07}"/>
              </a:ext>
            </a:extLst>
          </p:cNvPr>
          <p:cNvPicPr>
            <a:picLocks noChangeAspect="1"/>
          </p:cNvPicPr>
          <p:nvPr/>
        </p:nvPicPr>
        <p:blipFill>
          <a:blip r:embed="rId5"/>
          <a:stretch>
            <a:fillRect/>
          </a:stretch>
        </p:blipFill>
        <p:spPr>
          <a:xfrm>
            <a:off x="2048256" y="3234819"/>
            <a:ext cx="5047488" cy="1560503"/>
          </a:xfrm>
          <a:prstGeom prst="rect">
            <a:avLst/>
          </a:prstGeom>
        </p:spPr>
      </p:pic>
    </p:spTree>
    <p:extLst>
      <p:ext uri="{BB962C8B-B14F-4D97-AF65-F5344CB8AC3E}">
        <p14:creationId xmlns:p14="http://schemas.microsoft.com/office/powerpoint/2010/main" val="26002520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TRAZENECA" val="TEMPLATE04"/>
</p:tagLst>
</file>

<file path=ppt/theme/theme1.xml><?xml version="1.0" encoding="utf-8"?>
<a:theme xmlns:a="http://schemas.openxmlformats.org/drawingml/2006/main" name="AZ Cover Slide Options">
  <a:themeElements>
    <a:clrScheme name="Custom 239">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B0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_External_16x9_AUG2019" id="{4E3592B0-A59B-4142-96CE-79C493DDFC41}" vid="{2E14A555-39E0-6043-81F6-2A1020966FF9}"/>
    </a:ext>
  </a:extLst>
</a:theme>
</file>

<file path=ppt/theme/theme2.xml><?xml version="1.0" encoding="utf-8"?>
<a:theme xmlns:a="http://schemas.openxmlformats.org/drawingml/2006/main" name="AZ Divider Slide Options">
  <a:themeElements>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_External_16x9_AUG2019" id="{4E3592B0-A59B-4142-96CE-79C493DDFC41}" vid="{548DD855-D4F5-C140-8E62-5E9C7E83AC73}"/>
    </a:ext>
  </a:extLst>
</a:theme>
</file>

<file path=ppt/theme/theme3.xml><?xml version="1.0" encoding="utf-8"?>
<a:theme xmlns:a="http://schemas.openxmlformats.org/drawingml/2006/main" name="AZ Divider Slide Options - Colours">
  <a:themeElements>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_External_16x9_AUG2019" id="{4E3592B0-A59B-4142-96CE-79C493DDFC41}" vid="{F859A2E0-7DA1-7646-9600-5BD0D29A3DDD}"/>
    </a:ext>
  </a:extLst>
</a:theme>
</file>

<file path=ppt/theme/theme4.xml><?xml version="1.0" encoding="utf-8"?>
<a:theme xmlns:a="http://schemas.openxmlformats.org/drawingml/2006/main" name="AZ General Master Slide Options">
  <a:themeElements>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_External_16x9_AUG2019" id="{4E3592B0-A59B-4142-96CE-79C493DDFC41}" vid="{615A65BA-BBA0-B148-8D15-74EA144B5FA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e89e71-04cd-405e-9ca3-99e020c1694d"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C9F3DD611966374C9EAA8DC5A2F94CD8" ma:contentTypeVersion="8" ma:contentTypeDescription="Create a new document." ma:contentTypeScope="" ma:versionID="18a8759320524e51783f13c6663a10d1">
  <xsd:schema xmlns:xsd="http://www.w3.org/2001/XMLSchema" xmlns:xs="http://www.w3.org/2001/XMLSchema" xmlns:p="http://schemas.microsoft.com/office/2006/metadata/properties" xmlns:ns2="44a56295-c29e-4898-8136-a54736c65b82" xmlns:ns3="9675ef8f-b755-4cd6-a742-8cae3d86c4fe" targetNamespace="http://schemas.microsoft.com/office/2006/metadata/properties" ma:root="true" ma:fieldsID="1b693415669a5bc10d56a9234ce5202b" ns2:_="" ns3:_="">
    <xsd:import namespace="44a56295-c29e-4898-8136-a54736c65b82"/>
    <xsd:import namespace="9675ef8f-b755-4cd6-a742-8cae3d86c4fe"/>
    <xsd:element name="properties">
      <xsd:complexType>
        <xsd:sequence>
          <xsd:element name="documentManagement">
            <xsd:complexType>
              <xsd:all>
                <xsd:element ref="ns2:Descriptions" minOccurs="0"/>
                <xsd:element ref="ns2:Keyword"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a56295-c29e-4898-8136-a54736c65b82" elementFormDefault="qualified">
    <xsd:import namespace="http://schemas.microsoft.com/office/2006/documentManagement/types"/>
    <xsd:import namespace="http://schemas.microsoft.com/office/infopath/2007/PartnerControls"/>
    <xsd:element name="Descriptions" ma:index="8" nillable="true" ma:displayName="Descriptions" ma:description="Describe your document to make it appear at the top of search results" ma:internalName="Descriptions">
      <xsd:simpleType>
        <xsd:restriction base="dms:Note">
          <xsd:maxLength value="255"/>
        </xsd:restriction>
      </xsd:simpleType>
    </xsd:element>
    <xsd:element name="Keyword" ma:index="9" nillable="true" ma:displayName="Keyword" ma:description="Enter list of terms separated by semi-colon(;)" ma:internalName="Keywor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675ef8f-b755-4cd6-a742-8cae3d86c4f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Keyword xmlns="44a56295-c29e-4898-8136-a54736c65b82" xsi:nil="true"/>
    <Descriptions xmlns="44a56295-c29e-4898-8136-a54736c65b82" xsi:nil="true"/>
  </documentManagement>
</p:properties>
</file>

<file path=customXml/itemProps1.xml><?xml version="1.0" encoding="utf-8"?>
<ds:datastoreItem xmlns:ds="http://schemas.openxmlformats.org/officeDocument/2006/customXml" ds:itemID="{91989A13-6EBC-4BFF-A25C-E4D3CAAA08AF}">
  <ds:schemaRefs>
    <ds:schemaRef ds:uri="Microsoft.SharePoint.Taxonomy.ContentTypeSync"/>
  </ds:schemaRefs>
</ds:datastoreItem>
</file>

<file path=customXml/itemProps2.xml><?xml version="1.0" encoding="utf-8"?>
<ds:datastoreItem xmlns:ds="http://schemas.openxmlformats.org/officeDocument/2006/customXml" ds:itemID="{68ED3CC4-90A9-4466-8611-49F71BEF9534}">
  <ds:schemaRefs>
    <ds:schemaRef ds:uri="44a56295-c29e-4898-8136-a54736c65b82"/>
    <ds:schemaRef ds:uri="9675ef8f-b755-4cd6-a742-8cae3d86c4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EBDFA33-3959-412D-BF65-F572B77FF4EC}">
  <ds:schemaRefs>
    <ds:schemaRef ds:uri="http://schemas.microsoft.com/sharepoint/v3/contenttype/forms"/>
  </ds:schemaRefs>
</ds:datastoreItem>
</file>

<file path=customXml/itemProps4.xml><?xml version="1.0" encoding="utf-8"?>
<ds:datastoreItem xmlns:ds="http://schemas.openxmlformats.org/officeDocument/2006/customXml" ds:itemID="{9F6F5FD0-A94F-4E0E-8953-A634089166A9}">
  <ds:schemaRefs>
    <ds:schemaRef ds:uri="44a56295-c29e-4898-8136-a54736c65b82"/>
    <ds:schemaRef ds:uri="9675ef8f-b755-4cd6-a742-8cae3d86c4f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355</TotalTime>
  <Words>689</Words>
  <Application>Microsoft Office PowerPoint</Application>
  <PresentationFormat>On-screen Show (16:9)</PresentationFormat>
  <Paragraphs>164</Paragraphs>
  <Slides>15</Slides>
  <Notes>10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15</vt:i4>
      </vt:variant>
    </vt:vector>
  </HeadingPairs>
  <TitlesOfParts>
    <vt:vector size="22" baseType="lpstr">
      <vt:lpstr>Arial</vt:lpstr>
      <vt:lpstr>Calibri</vt:lpstr>
      <vt:lpstr>Consolas</vt:lpstr>
      <vt:lpstr>AZ Cover Slide Options</vt:lpstr>
      <vt:lpstr>AZ Divider Slide Options</vt:lpstr>
      <vt:lpstr>AZ Divider Slide Options - Colours</vt:lpstr>
      <vt:lpstr>AZ General Master Slide Options</vt:lpstr>
      <vt:lpstr>Beginner’s Python – Session Seven</vt:lpstr>
      <vt:lpstr>Session Content</vt:lpstr>
      <vt:lpstr>Limitations of Lists/Tuples</vt:lpstr>
      <vt:lpstr>Dictionaries</vt:lpstr>
      <vt:lpstr>Tangent: Ordered Dictionaries</vt:lpstr>
      <vt:lpstr>Dictionaries</vt:lpstr>
      <vt:lpstr>Dictionaries Puzzles</vt:lpstr>
      <vt:lpstr>Dictionaries Puzzles Solutions</vt:lpstr>
      <vt:lpstr>Manipulating Dictionaries</vt:lpstr>
      <vt:lpstr>Manipulating Dictionaries Puzzles</vt:lpstr>
      <vt:lpstr>Manipulating Dictionaries Puzzles Solutions</vt:lpstr>
      <vt:lpstr>Looping Through Dictionaries</vt:lpstr>
      <vt:lpstr>Looping Through Dictionaries Puzzles</vt:lpstr>
      <vt:lpstr>Looping Through Dictionaries Puzzles Solutions</vt:lpstr>
      <vt:lpstr>Tangent: APIs and JSON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 Club</dc:title>
  <dc:creator>McKinney, David</dc:creator>
  <cp:keywords>16:9</cp:keywords>
  <dc:description>v1.0</dc:description>
  <cp:lastModifiedBy>Hargreaves, Tim</cp:lastModifiedBy>
  <cp:revision>39</cp:revision>
  <cp:lastPrinted>2018-03-07T14:46:57Z</cp:lastPrinted>
  <dcterms:created xsi:type="dcterms:W3CDTF">2019-10-30T15:52:02Z</dcterms:created>
  <dcterms:modified xsi:type="dcterms:W3CDTF">2020-07-01T10:59:11Z</dcterms:modified>
  <cp:category>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ient">
    <vt:lpwstr>AstraZeneca</vt:lpwstr>
  </property>
  <property fmtid="{D5CDD505-2E9C-101B-9397-08002B2CF9AE}" pid="3" name="Language">
    <vt:lpwstr>English (UK)</vt:lpwstr>
  </property>
  <property fmtid="{D5CDD505-2E9C-101B-9397-08002B2CF9AE}" pid="4" name="Owner">
    <vt:lpwstr>P L Kessler</vt:lpwstr>
  </property>
  <property fmtid="{D5CDD505-2E9C-101B-9397-08002B2CF9AE}" pid="5" name="Project">
    <vt:lpwstr>The Chase</vt:lpwstr>
  </property>
  <property fmtid="{D5CDD505-2E9C-101B-9397-08002B2CF9AE}" pid="6" name="Publisher">
    <vt:lpwstr>Kessler Associates</vt:lpwstr>
  </property>
  <property fmtid="{D5CDD505-2E9C-101B-9397-08002B2CF9AE}" pid="7" name="ContentTypeId">
    <vt:lpwstr>0x010100C9F3DD611966374C9EAA8DC5A2F94CD8</vt:lpwstr>
  </property>
</Properties>
</file>